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522" r:id="rId5"/>
    <p:sldId id="527" r:id="rId6"/>
    <p:sldId id="506" r:id="rId7"/>
    <p:sldId id="526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5FE14A-5ED1-D272-9157-F97CCA7A5E9D}" name="Langlois, Angelique [JRDFR]" initials="LA[" userId="S::alanglo3@its.jnj.com::2b357384-f958-4e09-85de-82cc5e0880ad" providerId="AD"/>
  <p188:author id="{D1E6DFB2-3C01-1BC0-162D-1B3F0B6C1DBC}" name="Huber, Véronique [JACFR]" initials="HV[" userId="S::VHuber@its.jnj.com::192fe769-8d07-4edb-b82d-45ee2bd85f3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000"/>
    <a:srgbClr val="FFFFFF"/>
    <a:srgbClr val="27CBD3"/>
    <a:srgbClr val="999999"/>
    <a:srgbClr val="9EC4C9"/>
    <a:srgbClr val="FFDCCD"/>
    <a:srgbClr val="7F7F7F"/>
    <a:srgbClr val="FE6D0C"/>
    <a:srgbClr val="6A858A"/>
    <a:srgbClr val="C4A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glois, Angelique [JRDFR]" userId="2b357384-f958-4e09-85de-82cc5e0880ad" providerId="ADAL" clId="{86519456-2BCF-4622-A864-C522FFCAE671}"/>
    <pc:docChg chg="custSel modSld">
      <pc:chgData name="Langlois, Angelique [JRDFR]" userId="2b357384-f958-4e09-85de-82cc5e0880ad" providerId="ADAL" clId="{86519456-2BCF-4622-A864-C522FFCAE671}" dt="2023-04-27T13:40:58.785" v="16" actId="20577"/>
      <pc:docMkLst>
        <pc:docMk/>
      </pc:docMkLst>
      <pc:sldChg chg="delSp modSp mod delCm">
        <pc:chgData name="Langlois, Angelique [JRDFR]" userId="2b357384-f958-4e09-85de-82cc5e0880ad" providerId="ADAL" clId="{86519456-2BCF-4622-A864-C522FFCAE671}" dt="2023-04-27T13:40:58.785" v="16" actId="20577"/>
        <pc:sldMkLst>
          <pc:docMk/>
          <pc:sldMk cId="2786489632" sldId="527"/>
        </pc:sldMkLst>
        <pc:spChg chg="mod">
          <ac:chgData name="Langlois, Angelique [JRDFR]" userId="2b357384-f958-4e09-85de-82cc5e0880ad" providerId="ADAL" clId="{86519456-2BCF-4622-A864-C522FFCAE671}" dt="2023-04-27T13:40:58.785" v="16" actId="20577"/>
          <ac:spMkLst>
            <pc:docMk/>
            <pc:sldMk cId="2786489632" sldId="527"/>
            <ac:spMk id="15" creationId="{4C68065C-A038-A1D3-34F3-59245A261F48}"/>
          </ac:spMkLst>
        </pc:spChg>
        <pc:spChg chg="mod">
          <ac:chgData name="Langlois, Angelique [JRDFR]" userId="2b357384-f958-4e09-85de-82cc5e0880ad" providerId="ADAL" clId="{86519456-2BCF-4622-A864-C522FFCAE671}" dt="2023-04-27T13:40:01.478" v="9" actId="1036"/>
          <ac:spMkLst>
            <pc:docMk/>
            <pc:sldMk cId="2786489632" sldId="527"/>
            <ac:spMk id="25" creationId="{C81A3793-D05E-85D6-7DAF-D23AD615A00E}"/>
          </ac:spMkLst>
        </pc:spChg>
        <pc:spChg chg="mod">
          <ac:chgData name="Langlois, Angelique [JRDFR]" userId="2b357384-f958-4e09-85de-82cc5e0880ad" providerId="ADAL" clId="{86519456-2BCF-4622-A864-C522FFCAE671}" dt="2023-04-27T13:40:50.999" v="14" actId="1036"/>
          <ac:spMkLst>
            <pc:docMk/>
            <pc:sldMk cId="2786489632" sldId="527"/>
            <ac:spMk id="26" creationId="{69F906C9-57E7-7EDC-3D39-B0A008318DF8}"/>
          </ac:spMkLst>
        </pc:spChg>
        <pc:spChg chg="del">
          <ac:chgData name="Langlois, Angelique [JRDFR]" userId="2b357384-f958-4e09-85de-82cc5e0880ad" providerId="ADAL" clId="{86519456-2BCF-4622-A864-C522FFCAE671}" dt="2023-04-27T13:40:34.607" v="10" actId="478"/>
          <ac:spMkLst>
            <pc:docMk/>
            <pc:sldMk cId="2786489632" sldId="527"/>
            <ac:spMk id="35" creationId="{26E92C76-92D5-981F-3039-F3EC2159B54D}"/>
          </ac:spMkLst>
        </pc:spChg>
      </pc:sldChg>
    </pc:docChg>
  </pc:docChgLst>
  <pc:docChgLst>
    <pc:chgData name="Langlois, Angelique [JRDFR]" userId="2b357384-f958-4e09-85de-82cc5e0880ad" providerId="ADAL" clId="{4B5CD83F-DA60-408F-9E2B-7CD5537693C8}"/>
    <pc:docChg chg="custSel modSld">
      <pc:chgData name="Langlois, Angelique [JRDFR]" userId="2b357384-f958-4e09-85de-82cc5e0880ad" providerId="ADAL" clId="{4B5CD83F-DA60-408F-9E2B-7CD5537693C8}" dt="2023-04-21T09:09:52.510" v="6"/>
      <pc:docMkLst>
        <pc:docMk/>
      </pc:docMkLst>
      <pc:sldChg chg="delSp modSp mod addCm">
        <pc:chgData name="Langlois, Angelique [JRDFR]" userId="2b357384-f958-4e09-85de-82cc5e0880ad" providerId="ADAL" clId="{4B5CD83F-DA60-408F-9E2B-7CD5537693C8}" dt="2023-04-21T09:09:52.510" v="6"/>
        <pc:sldMkLst>
          <pc:docMk/>
          <pc:sldMk cId="2786489632" sldId="527"/>
        </pc:sldMkLst>
        <pc:spChg chg="mod">
          <ac:chgData name="Langlois, Angelique [JRDFR]" userId="2b357384-f958-4e09-85de-82cc5e0880ad" providerId="ADAL" clId="{4B5CD83F-DA60-408F-9E2B-7CD5537693C8}" dt="2023-04-21T09:09:00.161" v="1" actId="20577"/>
          <ac:spMkLst>
            <pc:docMk/>
            <pc:sldMk cId="2786489632" sldId="527"/>
            <ac:spMk id="14" creationId="{322F6A65-8B21-F23B-B6D5-036D167576B7}"/>
          </ac:spMkLst>
        </pc:spChg>
        <pc:spChg chg="del">
          <ac:chgData name="Langlois, Angelique [JRDFR]" userId="2b357384-f958-4e09-85de-82cc5e0880ad" providerId="ADAL" clId="{4B5CD83F-DA60-408F-9E2B-7CD5537693C8}" dt="2023-04-21T09:09:10.832" v="3" actId="478"/>
          <ac:spMkLst>
            <pc:docMk/>
            <pc:sldMk cId="2786489632" sldId="527"/>
            <ac:spMk id="16" creationId="{0B815334-AB29-FED9-FE8A-605BAFFAC18B}"/>
          </ac:spMkLst>
        </pc:spChg>
        <pc:spChg chg="del">
          <ac:chgData name="Langlois, Angelique [JRDFR]" userId="2b357384-f958-4e09-85de-82cc5e0880ad" providerId="ADAL" clId="{4B5CD83F-DA60-408F-9E2B-7CD5537693C8}" dt="2023-04-21T09:09:22.876" v="4" actId="478"/>
          <ac:spMkLst>
            <pc:docMk/>
            <pc:sldMk cId="2786489632" sldId="527"/>
            <ac:spMk id="23" creationId="{7DE9DC22-9F01-5A4A-6EE9-8D34FC599DFE}"/>
          </ac:spMkLst>
        </pc:spChg>
        <pc:spChg chg="del">
          <ac:chgData name="Langlois, Angelique [JRDFR]" userId="2b357384-f958-4e09-85de-82cc5e0880ad" providerId="ADAL" clId="{4B5CD83F-DA60-408F-9E2B-7CD5537693C8}" dt="2023-04-21T09:09:08.540" v="2" actId="478"/>
          <ac:spMkLst>
            <pc:docMk/>
            <pc:sldMk cId="2786489632" sldId="527"/>
            <ac:spMk id="24" creationId="{E00BF579-7AC2-F41E-91E0-C6AAC276B63B}"/>
          </ac:spMkLst>
        </pc:spChg>
        <pc:spChg chg="del">
          <ac:chgData name="Langlois, Angelique [JRDFR]" userId="2b357384-f958-4e09-85de-82cc5e0880ad" providerId="ADAL" clId="{4B5CD83F-DA60-408F-9E2B-7CD5537693C8}" dt="2023-04-21T09:09:24.609" v="5" actId="478"/>
          <ac:spMkLst>
            <pc:docMk/>
            <pc:sldMk cId="2786489632" sldId="527"/>
            <ac:spMk id="31" creationId="{6373F7E7-8385-A7FF-168E-EBBD0BB0EF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183C6-925E-4C51-AB3D-2002E7F958E4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4770D-7C5C-482E-B38E-3D52C7AD470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49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4770D-7C5C-482E-B38E-3D52C7AD470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210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4770D-7C5C-482E-B38E-3D52C7AD470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02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4770D-7C5C-482E-B38E-3D52C7AD470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82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9A0C65-C599-4CC5-85CA-24B896BE7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85AAF3-2EAD-44DD-A71D-A72046581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16DA86-1570-4F48-8FA5-6E1A099A4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2846-CC36-4A42-8A68-FA329993BCC5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3931F9-E7A7-4A14-81C8-074063767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87B41B-4E09-44AC-A624-D0F3E0EC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BBA1-C421-4F64-A0AB-108C70792877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FBE6F9-1F5B-4E39-9734-DEAF57D48BAE}"/>
              </a:ext>
            </a:extLst>
          </p:cNvPr>
          <p:cNvSpPr/>
          <p:nvPr userDrawn="1"/>
        </p:nvSpPr>
        <p:spPr>
          <a:xfrm>
            <a:off x="260555" y="6204155"/>
            <a:ext cx="2099187" cy="506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18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C81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51C41-8ABB-4EB0-AC64-1409462B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3265212"/>
            <a:ext cx="10515600" cy="9233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0A310C-ECCA-4E74-BBAB-A0FC7A1C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7BBA1-C421-4F64-A0AB-108C7079287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2796BD-3EEE-42B6-B262-F0BFF18347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5" y="6307698"/>
            <a:ext cx="1805567" cy="3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9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1E03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51C41-8ABB-4EB0-AC64-1409462B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3265212"/>
            <a:ext cx="10515600" cy="9233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0A310C-ECCA-4E74-BBAB-A0FC7A1C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7BBA1-C421-4F64-A0AB-108C7079287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2796BD-3EEE-42B6-B262-F0BFF18347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5" y="6307698"/>
            <a:ext cx="1805567" cy="3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8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">
    <p:bg>
      <p:bgPr>
        <a:solidFill>
          <a:srgbClr val="FE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51C41-8ABB-4EB0-AC64-1409462B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3265212"/>
            <a:ext cx="10515600" cy="9233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0A310C-ECCA-4E74-BBAB-A0FC7A1C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7BBA1-C421-4F64-A0AB-108C7079287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2796BD-3EEE-42B6-B262-F0BFF18347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5" y="6307698"/>
            <a:ext cx="1805567" cy="3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5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de section">
    <p:bg>
      <p:bgPr>
        <a:solidFill>
          <a:srgbClr val="EB6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51C41-8ABB-4EB0-AC64-1409462B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3265212"/>
            <a:ext cx="10515600" cy="9233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0A310C-ECCA-4E74-BBAB-A0FC7A1C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7BBA1-C421-4F64-A0AB-108C7079287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2796BD-3EEE-42B6-B262-F0BFF18347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5" y="6307698"/>
            <a:ext cx="1805567" cy="3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de section">
    <p:bg>
      <p:bgPr>
        <a:solidFill>
          <a:srgbClr val="00B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51C41-8ABB-4EB0-AC64-1409462B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3265212"/>
            <a:ext cx="10515600" cy="9233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0A310C-ECCA-4E74-BBAB-A0FC7A1C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7BBA1-C421-4F64-A0AB-108C7079287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2796BD-3EEE-42B6-B262-F0BFF18347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5" y="6307698"/>
            <a:ext cx="1805567" cy="3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0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de section">
    <p:bg>
      <p:bgPr>
        <a:solidFill>
          <a:srgbClr val="6CC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51C41-8ABB-4EB0-AC64-1409462B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3265212"/>
            <a:ext cx="10515600" cy="9233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0A310C-ECCA-4E74-BBAB-A0FC7A1C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7BBA1-C421-4F64-A0AB-108C7079287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2796BD-3EEE-42B6-B262-F0BFF18347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5" y="6307698"/>
            <a:ext cx="1805567" cy="3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4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de section">
    <p:bg>
      <p:bgPr>
        <a:solidFill>
          <a:srgbClr val="0085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51C41-8ABB-4EB0-AC64-1409462B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3265212"/>
            <a:ext cx="10515600" cy="9233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0A310C-ECCA-4E74-BBAB-A0FC7A1C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7BBA1-C421-4F64-A0AB-108C7079287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2796BD-3EEE-42B6-B262-F0BFF18347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5" y="6307698"/>
            <a:ext cx="1805567" cy="3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bg>
      <p:bgPr>
        <a:solidFill>
          <a:srgbClr val="C800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51C41-8ABB-4EB0-AC64-1409462B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3265212"/>
            <a:ext cx="10515600" cy="9233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0A310C-ECCA-4E74-BBAB-A0FC7A1C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7BBA1-C421-4F64-A0AB-108C7079287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2796BD-3EEE-42B6-B262-F0BFF18347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5" y="6307698"/>
            <a:ext cx="1805567" cy="3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0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EC0079-6B8D-4B71-9DCB-CCE04122A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3D5355-DB04-4CAA-9E5D-ADC12C5E0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149B47-135F-4545-BB00-DD1DB31A5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296D8B-F981-4C41-90C2-FF19D55C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2163-41F4-4896-BF7B-4D12D6757404}" type="datetime1">
              <a:rPr lang="fr-FR" smtClean="0"/>
              <a:t>27/04/2023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53AA1C-2C1A-4E35-A3D3-5CF1EB65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293788-8088-450B-BE16-923A368F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BBA1-C421-4F64-A0AB-108C7079287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84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1B24D0-63C4-422C-BDD2-2AEA5250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748CA5-506B-4128-B3D7-036CD3444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8551CF-FC16-4193-8AF7-AB3469794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C1117B-03F1-4630-A16E-8E0BA26BA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9DD7AE-C7FC-4A75-95C6-6DBE644E4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71FE779-13CF-4137-87FF-79F3A619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6DD0-24E6-4B8A-B0D4-C4DFB231C8CD}" type="datetime1">
              <a:rPr lang="fr-FR" smtClean="0"/>
              <a:t>27/04/2023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D40802F-8216-4DCD-9A83-0B7802AA6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1714C86-4B5A-4FED-9316-707EC153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BBA1-C421-4F64-A0AB-108C7079287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53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9F15F-B7A3-4F17-B4FB-5F2916E6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5382B3-F7EB-4A33-9F27-DEA16BB90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2D1972-AB04-4030-A4AF-834F6D82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235E-A776-4B5A-812E-9F46A28DD263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876B62-8688-41AC-8B63-F4A16559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C0CD02-AE04-465B-B4AA-4BC56C9B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BBA1-C421-4F64-A0AB-108C7079287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03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6C9D7-4316-426A-8AF2-7329D875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9D7C4D-32E9-438F-9C2C-B11136C0C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4366-B002-4932-B1CB-10D3A75560A1}" type="datetime1">
              <a:rPr lang="fr-FR" smtClean="0"/>
              <a:t>27/04/2023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FC9A91-0A0F-4848-887A-823B89CE5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1D3302-1F8F-4D26-99F1-156E6981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BBA1-C421-4F64-A0AB-108C7079287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5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8A7830A-7D68-4E90-AA5F-3E15A3BC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5D99-04F2-436D-86F1-36E654F0176A}" type="datetime1">
              <a:rPr lang="fr-FR" smtClean="0"/>
              <a:t>27/04/2023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41E0E1-6ADF-4F92-9E01-97E916BF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98A7DD-312B-42D8-BDFA-FEC3FF4CD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BBA1-C421-4F64-A0AB-108C7079287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34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BDA6FA-8B9F-44D2-86C0-B053E798B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5C339C-5F5C-4949-ACF9-89E66ED4C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18359B-8CEB-4B98-92B2-13037FF61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6FBFDC-A02A-4086-A15B-ABF5945B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0942-A049-42A2-9229-3F9E141D293F}" type="datetime1">
              <a:rPr lang="fr-FR" smtClean="0"/>
              <a:t>27/04/2023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E23CA6-5B52-43F1-A392-4260C7BAB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68963F-0D00-488A-BB35-F150BE79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BBA1-C421-4F64-A0AB-108C7079287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31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2F3AA5-B985-42B3-9CA0-2B55EA7D7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0709BC2-3329-4453-8393-581C88718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AC4289-D2BF-46CD-B68A-B7337F38A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EC2423-E014-4FBB-9CC4-66C42B31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9AB-72F0-4322-A64C-8B6F3DBE157C}" type="datetime1">
              <a:rPr lang="fr-FR" smtClean="0"/>
              <a:t>27/04/2023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07A9D9-073F-42CE-9430-7C27AAC0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B49641-46DC-4066-867F-CF22087F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BBA1-C421-4F64-A0AB-108C7079287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8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38E619-C2D6-49ED-BB47-30EDE289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490282-8D5B-46A7-8EB1-A660E6294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E31F50-AD58-40C0-9E06-D219A863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60C7-5207-4436-A06F-CD243A05CC04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5E8216-AA9B-4A04-AD17-E7530D03A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B3D378-EF37-4A4C-8157-3FD1CA6F8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BBA1-C421-4F64-A0AB-108C7079287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50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E5DD971-01FA-45E8-9A62-50AD56D57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F6DC6A-F437-4332-A9CD-6E94210D5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60C229-DFCC-4CE3-96B6-4C32E64FC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C6BC-A631-4DC8-AB46-31477C3C253F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B621E7-E862-4A62-B0FD-8BB63A791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3F1AD4-5AFA-47AF-9BD6-9C2430FC0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BBA1-C421-4F64-A0AB-108C7079287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29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9F15F-B7A3-4F17-B4FB-5F2916E6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789" y="541083"/>
            <a:ext cx="9587412" cy="452432"/>
          </a:xfrm>
        </p:spPr>
        <p:txBody>
          <a:bodyPr anchor="b" anchorCtr="0"/>
          <a:lstStyle>
            <a:lvl1pPr>
              <a:defRPr sz="2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5382B3-F7EB-4A33-9F27-DEA16BB90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55" y="1825625"/>
            <a:ext cx="11300146" cy="148450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2D1972-AB04-4030-A4AF-834F6D82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1498-B93F-4BD9-9D92-B4A09643DA72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876B62-8688-41AC-8B63-F4A16559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C0CD02-AE04-465B-B4AA-4BC56C9B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BBA1-C421-4F64-A0AB-108C70792877}" type="slidenum">
              <a:rPr lang="fr-FR" smtClean="0"/>
              <a:t>‹#›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0AA443-E4EC-49CA-AB96-10B9C597C151}"/>
              </a:ext>
            </a:extLst>
          </p:cNvPr>
          <p:cNvSpPr/>
          <p:nvPr userDrawn="1"/>
        </p:nvSpPr>
        <p:spPr>
          <a:xfrm>
            <a:off x="0" y="998289"/>
            <a:ext cx="12192000" cy="160625"/>
          </a:xfrm>
          <a:prstGeom prst="rect">
            <a:avLst/>
          </a:prstGeom>
          <a:solidFill>
            <a:srgbClr val="EB6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221A00-29C7-4D3B-8303-AB8428369699}"/>
              </a:ext>
            </a:extLst>
          </p:cNvPr>
          <p:cNvSpPr/>
          <p:nvPr userDrawn="1"/>
        </p:nvSpPr>
        <p:spPr>
          <a:xfrm>
            <a:off x="287781" y="190307"/>
            <a:ext cx="1553494" cy="1397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A49F9C3-7800-4557-BB06-2684272C5D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551" y="773758"/>
            <a:ext cx="1437953" cy="4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9F15F-B7A3-4F17-B4FB-5F2916E6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789" y="541083"/>
            <a:ext cx="9587412" cy="452432"/>
          </a:xfrm>
        </p:spPr>
        <p:txBody>
          <a:bodyPr anchor="b" anchorCtr="0"/>
          <a:lstStyle>
            <a:lvl1pPr>
              <a:defRPr sz="2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5382B3-F7EB-4A33-9F27-DEA16BB90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55" y="1825625"/>
            <a:ext cx="11300146" cy="148450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2D1972-AB04-4030-A4AF-834F6D82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729E-329C-465D-9376-FF2FB5146B62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876B62-8688-41AC-8B63-F4A16559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C0CD02-AE04-465B-B4AA-4BC56C9B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BBA1-C421-4F64-A0AB-108C70792877}" type="slidenum">
              <a:rPr lang="fr-FR" smtClean="0"/>
              <a:t>‹#›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0AA443-E4EC-49CA-AB96-10B9C597C151}"/>
              </a:ext>
            </a:extLst>
          </p:cNvPr>
          <p:cNvSpPr/>
          <p:nvPr userDrawn="1"/>
        </p:nvSpPr>
        <p:spPr>
          <a:xfrm>
            <a:off x="0" y="998289"/>
            <a:ext cx="12192000" cy="160625"/>
          </a:xfrm>
          <a:prstGeom prst="rect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221A00-29C7-4D3B-8303-AB8428369699}"/>
              </a:ext>
            </a:extLst>
          </p:cNvPr>
          <p:cNvSpPr/>
          <p:nvPr userDrawn="1"/>
        </p:nvSpPr>
        <p:spPr>
          <a:xfrm>
            <a:off x="287781" y="334198"/>
            <a:ext cx="1553494" cy="1397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B4FBB51-267D-42B5-86FE-546F4765A515}"/>
              </a:ext>
            </a:extLst>
          </p:cNvPr>
          <p:cNvGrpSpPr/>
          <p:nvPr userDrawn="1"/>
        </p:nvGrpSpPr>
        <p:grpSpPr>
          <a:xfrm>
            <a:off x="370298" y="232343"/>
            <a:ext cx="1557265" cy="919014"/>
            <a:chOff x="7907983" y="3431016"/>
            <a:chExt cx="3575620" cy="2110138"/>
          </a:xfrm>
        </p:grpSpPr>
        <p:pic>
          <p:nvPicPr>
            <p:cNvPr id="18" name="Picture 2" descr="Alliance for Diverse Abilities&#10;">
              <a:extLst>
                <a:ext uri="{FF2B5EF4-FFF2-40B4-BE49-F238E27FC236}">
                  <a16:creationId xmlns:a16="http://schemas.microsoft.com/office/drawing/2014/main" id="{D4BCA26E-7FA2-4571-B28C-F880CD0092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3" t="23606" r="10438" b="24244"/>
            <a:stretch/>
          </p:blipFill>
          <p:spPr bwMode="auto">
            <a:xfrm>
              <a:off x="7907983" y="3431016"/>
              <a:ext cx="3575620" cy="102747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 29">
              <a:extLst>
                <a:ext uri="{FF2B5EF4-FFF2-40B4-BE49-F238E27FC236}">
                  <a16:creationId xmlns:a16="http://schemas.microsoft.com/office/drawing/2014/main" id="{4A1A0082-8E46-493B-B091-7436B0FD6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8723" y="4570109"/>
              <a:ext cx="3004527" cy="971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776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9F15F-B7A3-4F17-B4FB-5F2916E6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789" y="541083"/>
            <a:ext cx="9587412" cy="452432"/>
          </a:xfrm>
        </p:spPr>
        <p:txBody>
          <a:bodyPr anchor="b" anchorCtr="0"/>
          <a:lstStyle>
            <a:lvl1pPr>
              <a:defRPr sz="2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5382B3-F7EB-4A33-9F27-DEA16BB90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55" y="1825625"/>
            <a:ext cx="11300146" cy="148450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2D1972-AB04-4030-A4AF-834F6D82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3526-FCFF-4096-94BF-3AC1FA261351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876B62-8688-41AC-8B63-F4A16559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C0CD02-AE04-465B-B4AA-4BC56C9B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BBA1-C421-4F64-A0AB-108C70792877}" type="slidenum">
              <a:rPr lang="fr-FR" smtClean="0"/>
              <a:t>‹#›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0AA443-E4EC-49CA-AB96-10B9C597C151}"/>
              </a:ext>
            </a:extLst>
          </p:cNvPr>
          <p:cNvSpPr/>
          <p:nvPr userDrawn="1"/>
        </p:nvSpPr>
        <p:spPr>
          <a:xfrm>
            <a:off x="0" y="998289"/>
            <a:ext cx="12192000" cy="160625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221A00-29C7-4D3B-8303-AB8428369699}"/>
              </a:ext>
            </a:extLst>
          </p:cNvPr>
          <p:cNvSpPr/>
          <p:nvPr userDrawn="1"/>
        </p:nvSpPr>
        <p:spPr>
          <a:xfrm>
            <a:off x="287781" y="334198"/>
            <a:ext cx="1553494" cy="1397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50AAB9A-90F5-4C61-BD75-C01D2480C7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222" y="765868"/>
            <a:ext cx="1443008" cy="5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7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923F9707-E370-4D1E-8EEC-E2D8E7A47C33}"/>
              </a:ext>
            </a:extLst>
          </p:cNvPr>
          <p:cNvSpPr/>
          <p:nvPr userDrawn="1"/>
        </p:nvSpPr>
        <p:spPr>
          <a:xfrm>
            <a:off x="2320339" y="1923143"/>
            <a:ext cx="3176255" cy="3176255"/>
          </a:xfrm>
          <a:prstGeom prst="ellipse">
            <a:avLst/>
          </a:prstGeom>
          <a:noFill/>
          <a:ln w="38100">
            <a:solidFill>
              <a:srgbClr val="00B5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EC9F15F-B7A3-4F17-B4FB-5F2916E6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789" y="541083"/>
            <a:ext cx="9587412" cy="452432"/>
          </a:xfrm>
        </p:spPr>
        <p:txBody>
          <a:bodyPr anchor="b" anchorCtr="0"/>
          <a:lstStyle>
            <a:lvl1pPr>
              <a:defRPr sz="2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5382B3-F7EB-4A33-9F27-DEA16BB90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7951" y="2140132"/>
            <a:ext cx="3509249" cy="148450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2D1972-AB04-4030-A4AF-834F6D82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88AA-8464-4969-A3C6-93797FDB7EA6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876B62-8688-41AC-8B63-F4A16559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C0CD02-AE04-465B-B4AA-4BC56C9B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BBA1-C421-4F64-A0AB-108C70792877}" type="slidenum">
              <a:rPr lang="fr-FR" smtClean="0"/>
              <a:t>‹#›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0AA443-E4EC-49CA-AB96-10B9C597C151}"/>
              </a:ext>
            </a:extLst>
          </p:cNvPr>
          <p:cNvSpPr/>
          <p:nvPr userDrawn="1"/>
        </p:nvSpPr>
        <p:spPr>
          <a:xfrm>
            <a:off x="0" y="998289"/>
            <a:ext cx="12192000" cy="160625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221A00-29C7-4D3B-8303-AB8428369699}"/>
              </a:ext>
            </a:extLst>
          </p:cNvPr>
          <p:cNvSpPr/>
          <p:nvPr userDrawn="1"/>
        </p:nvSpPr>
        <p:spPr>
          <a:xfrm>
            <a:off x="287781" y="334198"/>
            <a:ext cx="1553494" cy="1397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50AAB9A-90F5-4C61-BD75-C01D2480C7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222" y="765868"/>
            <a:ext cx="1443008" cy="527126"/>
          </a:xfrm>
          <a:prstGeom prst="rect">
            <a:avLst/>
          </a:prstGeom>
        </p:spPr>
      </p:pic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6961FCD0-B961-48F6-BD40-ED5A6EDF79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35216" y="2637704"/>
            <a:ext cx="857854" cy="857854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B5E2"/>
            </a:solidFill>
          </a:ln>
        </p:spPr>
        <p:txBody>
          <a:bodyPr/>
          <a:lstStyle>
            <a:lvl1pPr algn="ctr">
              <a:defRPr sz="1200"/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EBC3E3A5-0BE7-4253-896F-6EC7315CFA2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79539" y="1525415"/>
            <a:ext cx="857854" cy="857854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B5E2"/>
            </a:solidFill>
          </a:ln>
        </p:spPr>
        <p:txBody>
          <a:bodyPr/>
          <a:lstStyle>
            <a:lvl1pPr algn="ctr">
              <a:defRPr sz="1200"/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4" name="Espace réservé pour une image  7">
            <a:extLst>
              <a:ext uri="{FF2B5EF4-FFF2-40B4-BE49-F238E27FC236}">
                <a16:creationId xmlns:a16="http://schemas.microsoft.com/office/drawing/2014/main" id="{88B8A65E-1EDD-45C3-844D-FB2427A85D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08574" y="2667213"/>
            <a:ext cx="857854" cy="857854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B5E2"/>
            </a:solidFill>
          </a:ln>
        </p:spPr>
        <p:txBody>
          <a:bodyPr/>
          <a:lstStyle>
            <a:lvl1pPr algn="ctr">
              <a:defRPr sz="1200"/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5" name="Espace réservé pour une image  7">
            <a:extLst>
              <a:ext uri="{FF2B5EF4-FFF2-40B4-BE49-F238E27FC236}">
                <a16:creationId xmlns:a16="http://schemas.microsoft.com/office/drawing/2014/main" id="{C5A33133-77AB-4120-BDDA-51AC19CE076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04768" y="4411597"/>
            <a:ext cx="857854" cy="857854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B5E2"/>
            </a:solidFill>
          </a:ln>
        </p:spPr>
        <p:txBody>
          <a:bodyPr/>
          <a:lstStyle>
            <a:lvl1pPr algn="ctr">
              <a:defRPr sz="1200"/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6" name="Espace réservé pour une image  7">
            <a:extLst>
              <a:ext uri="{FF2B5EF4-FFF2-40B4-BE49-F238E27FC236}">
                <a16:creationId xmlns:a16="http://schemas.microsoft.com/office/drawing/2014/main" id="{B5500600-35CB-4B6D-803E-7DCF3EC3A0B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49453" y="4326571"/>
            <a:ext cx="857854" cy="857854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B5E2"/>
            </a:solidFill>
          </a:ln>
        </p:spPr>
        <p:txBody>
          <a:bodyPr/>
          <a:lstStyle>
            <a:lvl1pPr algn="ctr">
              <a:defRPr sz="1200"/>
            </a:lvl1pPr>
          </a:lstStyle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77121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9F15F-B7A3-4F17-B4FB-5F2916E6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789" y="541083"/>
            <a:ext cx="9587412" cy="452432"/>
          </a:xfrm>
        </p:spPr>
        <p:txBody>
          <a:bodyPr anchor="b" anchorCtr="0"/>
          <a:lstStyle>
            <a:lvl1pPr>
              <a:defRPr sz="2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5382B3-F7EB-4A33-9F27-DEA16BB90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55" y="1825625"/>
            <a:ext cx="11300146" cy="148450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2D1972-AB04-4030-A4AF-834F6D82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607-C496-40D3-A9A3-D74B76F7A5DD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876B62-8688-41AC-8B63-F4A16559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C0CD02-AE04-465B-B4AA-4BC56C9B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BBA1-C421-4F64-A0AB-108C70792877}" type="slidenum">
              <a:rPr lang="fr-FR" smtClean="0"/>
              <a:t>‹#›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0AA443-E4EC-49CA-AB96-10B9C597C151}"/>
              </a:ext>
            </a:extLst>
          </p:cNvPr>
          <p:cNvSpPr/>
          <p:nvPr userDrawn="1"/>
        </p:nvSpPr>
        <p:spPr>
          <a:xfrm>
            <a:off x="0" y="998289"/>
            <a:ext cx="12192000" cy="160625"/>
          </a:xfrm>
          <a:prstGeom prst="rect">
            <a:avLst/>
          </a:prstGeom>
          <a:solidFill>
            <a:srgbClr val="6C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221A00-29C7-4D3B-8303-AB8428369699}"/>
              </a:ext>
            </a:extLst>
          </p:cNvPr>
          <p:cNvSpPr/>
          <p:nvPr userDrawn="1"/>
        </p:nvSpPr>
        <p:spPr>
          <a:xfrm>
            <a:off x="287781" y="334198"/>
            <a:ext cx="1553494" cy="1397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DCC5A28-4887-4B20-80F9-99FA162DC7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336" y="248661"/>
            <a:ext cx="1070129" cy="99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7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9F15F-B7A3-4F17-B4FB-5F2916E6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789" y="541083"/>
            <a:ext cx="9587412" cy="452432"/>
          </a:xfrm>
        </p:spPr>
        <p:txBody>
          <a:bodyPr anchor="b" anchorCtr="0"/>
          <a:lstStyle>
            <a:lvl1pPr>
              <a:defRPr sz="2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5382B3-F7EB-4A33-9F27-DEA16BB90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55" y="1825625"/>
            <a:ext cx="11300146" cy="148450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2D1972-AB04-4030-A4AF-834F6D82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2C4D-4A93-48C6-8F96-29231A643D95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876B62-8688-41AC-8B63-F4A16559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C0CD02-AE04-465B-B4AA-4BC56C9B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BBA1-C421-4F64-A0AB-108C70792877}" type="slidenum">
              <a:rPr lang="fr-FR" smtClean="0"/>
              <a:t>‹#›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0AA443-E4EC-49CA-AB96-10B9C597C151}"/>
              </a:ext>
            </a:extLst>
          </p:cNvPr>
          <p:cNvSpPr/>
          <p:nvPr userDrawn="1"/>
        </p:nvSpPr>
        <p:spPr>
          <a:xfrm>
            <a:off x="0" y="993515"/>
            <a:ext cx="12192000" cy="160625"/>
          </a:xfrm>
          <a:prstGeom prst="rect">
            <a:avLst/>
          </a:prstGeom>
          <a:solidFill>
            <a:srgbClr val="008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221A00-29C7-4D3B-8303-AB8428369699}"/>
              </a:ext>
            </a:extLst>
          </p:cNvPr>
          <p:cNvSpPr/>
          <p:nvPr userDrawn="1"/>
        </p:nvSpPr>
        <p:spPr>
          <a:xfrm>
            <a:off x="287781" y="334198"/>
            <a:ext cx="1553494" cy="1397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0A92A07-BF6E-4869-B909-94E4A3D20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826" y1="40118" x2="84058" y2="42773"/>
                        <a14:foregroundMark x1="84058" y1="42773" x2="80000" y2="76696"/>
                        <a14:foregroundMark x1="70725" y1="76696" x2="34835" y2="29329"/>
                        <a14:foregroundMark x1="18551" y1="55162" x2="74493" y2="33333"/>
                        <a14:foregroundMark x1="44058" y1="25074" x2="44058" y2="76696"/>
                        <a14:foregroundMark x1="29037" y1="34372" x2="54493" y2="74041"/>
                        <a14:foregroundMark x1="25217" y1="45428" x2="86667" y2="52212"/>
                        <a14:foregroundMark x1="65209" y1="20164" x2="64058" y2="78171"/>
                        <a14:foregroundMark x1="64058" y1="78171" x2="74493" y2="63127"/>
                        <a14:foregroundMark x1="66667" y1="63127" x2="70725" y2="61947"/>
                        <a14:foregroundMark x1="49275" y1="61947" x2="64058" y2="63127"/>
                        <a14:foregroundMark x1="54493" y1="55162" x2="54493" y2="55162"/>
                        <a14:foregroundMark x1="60290" y1="50147" x2="47826" y2="71091"/>
                        <a14:foregroundMark x1="46667" y1="51917" x2="57391" y2="72861"/>
                        <a14:foregroundMark x1="31014" y1="53982" x2="46957" y2="76401"/>
                        <a14:foregroundMark x1="33913" y1="54867" x2="65871" y2="20669"/>
                        <a14:foregroundMark x1="45507" y1="71386" x2="75942" y2="39233"/>
                        <a14:foregroundMark x1="74783" y1="48968" x2="45507" y2="74926"/>
                        <a14:foregroundMark x1="35072" y1="56342" x2="81739" y2="53982"/>
                        <a14:foregroundMark x1="56522" y1="72861" x2="78261" y2="58112"/>
                        <a14:foregroundMark x1="61159" y1="69912" x2="55652" y2="49263"/>
                        <a14:foregroundMark x1="64348" y1="30973" x2="24928" y2="37463"/>
                        <a14:foregroundMark x1="19130" y1="36283" x2="27826" y2="36578"/>
                        <a14:foregroundMark x1="18261" y1="34218" x2="24928" y2="52212"/>
                        <a14:foregroundMark x1="43768" y1="20059" x2="43768" y2="20059"/>
                        <a14:foregroundMark x1="43768" y1="20059" x2="42899" y2="30088"/>
                        <a14:foregroundMark x1="44928" y1="17404" x2="47826" y2="24189"/>
                        <a14:foregroundMark x1="46667" y1="60472" x2="57681" y2="52507"/>
                        <a14:backgroundMark x1="73043" y1="15339" x2="73043" y2="15339"/>
                        <a14:backgroundMark x1="74783" y1="12684" x2="74783" y2="12684"/>
                        <a14:backgroundMark x1="74783" y1="12684" x2="74783" y2="12684"/>
                        <a14:backgroundMark x1="67536" y1="12684" x2="79130" y2="21534"/>
                        <a14:backgroundMark x1="28406" y1="28024" x2="35652" y2="280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799" y="194948"/>
            <a:ext cx="1176879" cy="11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0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9F15F-B7A3-4F17-B4FB-5F2916E6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5382B3-F7EB-4A33-9F27-DEA16BB90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2D1972-AB04-4030-A4AF-834F6D82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6C9C-8E5F-48AE-B8BC-A699C37C670B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876B62-8688-41AC-8B63-F4A16559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C0CD02-AE04-465B-B4AA-4BC56C9B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BBA1-C421-4F64-A0AB-108C70792877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C5F82B-0398-4E03-B7EA-2C76A905CD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46043" y="3742493"/>
            <a:ext cx="720000" cy="720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8578"/>
            </a:solidFill>
          </a:ln>
        </p:spPr>
        <p:txBody>
          <a:bodyPr/>
          <a:lstStyle>
            <a:lvl1pPr algn="ctr">
              <a:defRPr sz="1200"/>
            </a:lvl1pPr>
          </a:lstStyle>
          <a:p>
            <a:r>
              <a:rPr lang="fr-FR" dirty="0"/>
              <a:t>visuel</a:t>
            </a:r>
          </a:p>
        </p:txBody>
      </p:sp>
    </p:spTree>
    <p:extLst>
      <p:ext uri="{BB962C8B-B14F-4D97-AF65-F5344CB8AC3E}">
        <p14:creationId xmlns:p14="http://schemas.microsoft.com/office/powerpoint/2010/main" val="41063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BDA55D3-4F61-4FFF-BA77-C91B467D9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55" y="677041"/>
            <a:ext cx="11300146" cy="701731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DE643B-FB75-4820-8F1F-F3C7B4532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055" y="1825625"/>
            <a:ext cx="11300146" cy="1844608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C48694-AB03-43A6-9C44-7AFB6688F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19568" y="6297358"/>
            <a:ext cx="951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C8102E"/>
                </a:solidFill>
              </a:defRPr>
            </a:lvl1pPr>
          </a:lstStyle>
          <a:p>
            <a:fld id="{3070DDA7-15A7-458D-B8D7-DEF94F5340A6}" type="datetime1">
              <a:rPr lang="fr-FR" smtClean="0"/>
              <a:t>27/04/2023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C5ECBC-5F6B-46EB-88BB-163880C46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768" y="6297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C8102E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0C7422-0587-4E73-A827-0ACFA5FEA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028" y="6297358"/>
            <a:ext cx="60217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rgbClr val="C8102E"/>
                </a:solidFill>
              </a:defRPr>
            </a:lvl1pPr>
          </a:lstStyle>
          <a:p>
            <a:fld id="{47D7BBA1-C421-4F64-A0AB-108C7079287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5A97A58-B720-4FEE-8AFB-690AB109DFF5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5" y="6307698"/>
            <a:ext cx="1805567" cy="3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5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9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5C15266-8527-DA31-8064-64F3D9640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0104"/>
            <a:ext cx="12192000" cy="475488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A38134B-D9EB-46FE-8A6D-3D4FEC7F5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003" y="619822"/>
            <a:ext cx="4092943" cy="369332"/>
          </a:xfrm>
        </p:spPr>
        <p:txBody>
          <a:bodyPr/>
          <a:lstStyle/>
          <a:p>
            <a:r>
              <a:rPr lang="fr-FR" sz="2000" dirty="0">
                <a:solidFill>
                  <a:srgbClr val="FE5000"/>
                </a:solidFill>
              </a:rPr>
              <a:t>Diversité, équité &amp; inclusion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50B1436-092E-445D-B612-23B3700EB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705" y="3405807"/>
            <a:ext cx="3088229" cy="56705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8E1CB47-84B6-433C-B305-05C65DC5C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769" y="490121"/>
            <a:ext cx="2602991" cy="7028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033D100-8E73-4FA2-B4AF-1D658D8E6441}"/>
              </a:ext>
            </a:extLst>
          </p:cNvPr>
          <p:cNvSpPr/>
          <p:nvPr/>
        </p:nvSpPr>
        <p:spPr>
          <a:xfrm>
            <a:off x="1934624" y="2109157"/>
            <a:ext cx="2116767" cy="702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875CE96-1136-40CB-9A8E-CFEF78166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10" y="490121"/>
            <a:ext cx="1722287" cy="55663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50930B5B-4EBA-4D29-82D0-B474FAE6D1D8}"/>
              </a:ext>
            </a:extLst>
          </p:cNvPr>
          <p:cNvSpPr txBox="1"/>
          <p:nvPr/>
        </p:nvSpPr>
        <p:spPr>
          <a:xfrm>
            <a:off x="2993007" y="4894981"/>
            <a:ext cx="5054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Tous ensemble en faveur de l’inclusion du Handicap »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31BC2F78-BE8F-4D4D-8131-FA90D038A931}"/>
              </a:ext>
            </a:extLst>
          </p:cNvPr>
          <p:cNvSpPr/>
          <p:nvPr/>
        </p:nvSpPr>
        <p:spPr>
          <a:xfrm>
            <a:off x="11762232" y="6455327"/>
            <a:ext cx="429768" cy="31089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216C81E-BD5F-ADDC-DEF6-E411CC51B1C3}"/>
              </a:ext>
            </a:extLst>
          </p:cNvPr>
          <p:cNvSpPr txBox="1"/>
          <p:nvPr/>
        </p:nvSpPr>
        <p:spPr>
          <a:xfrm>
            <a:off x="1802115" y="2492700"/>
            <a:ext cx="7586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Comité Handicap France</a:t>
            </a:r>
          </a:p>
        </p:txBody>
      </p:sp>
    </p:spTree>
    <p:extLst>
      <p:ext uri="{BB962C8B-B14F-4D97-AF65-F5344CB8AC3E}">
        <p14:creationId xmlns:p14="http://schemas.microsoft.com/office/powerpoint/2010/main" val="340363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D0732135-0CAC-47E6-93F1-2148E00C4A5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36760"/>
            <a:ext cx="12192000" cy="4755654"/>
          </a:xfrm>
          <a:prstGeom prst="rect">
            <a:avLst/>
          </a:prstGeom>
          <a:ln w="76200"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340AE3E-32D9-4315-8E73-CC2C7DAF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Nos membres en France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4C4A8CA0-623B-4F47-B9B3-0781EB25546D}"/>
              </a:ext>
            </a:extLst>
          </p:cNvPr>
          <p:cNvSpPr/>
          <p:nvPr/>
        </p:nvSpPr>
        <p:spPr>
          <a:xfrm>
            <a:off x="10817352" y="6444503"/>
            <a:ext cx="429768" cy="31089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5AE3EF2-798A-C0AF-B2E6-F7D9FC3F8061}"/>
              </a:ext>
            </a:extLst>
          </p:cNvPr>
          <p:cNvGrpSpPr/>
          <p:nvPr/>
        </p:nvGrpSpPr>
        <p:grpSpPr>
          <a:xfrm>
            <a:off x="1827629" y="1915963"/>
            <a:ext cx="2596954" cy="3943066"/>
            <a:chOff x="1919639" y="2143000"/>
            <a:chExt cx="2596954" cy="3943066"/>
          </a:xfrm>
        </p:grpSpPr>
        <p:grpSp>
          <p:nvGrpSpPr>
            <p:cNvPr id="4" name="Group 23">
              <a:extLst>
                <a:ext uri="{FF2B5EF4-FFF2-40B4-BE49-F238E27FC236}">
                  <a16:creationId xmlns:a16="http://schemas.microsoft.com/office/drawing/2014/main" id="{517500D5-4E40-CF8F-BF0D-5D82436CA61C}"/>
                </a:ext>
              </a:extLst>
            </p:cNvPr>
            <p:cNvGrpSpPr/>
            <p:nvPr/>
          </p:nvGrpSpPr>
          <p:grpSpPr>
            <a:xfrm>
              <a:off x="1919639" y="2427626"/>
              <a:ext cx="1625383" cy="2832565"/>
              <a:chOff x="4764849" y="1896442"/>
              <a:chExt cx="1630399" cy="2841304"/>
            </a:xfrm>
          </p:grpSpPr>
          <p:sp>
            <p:nvSpPr>
              <p:cNvPr id="9" name="Rectangle 15">
                <a:extLst>
                  <a:ext uri="{FF2B5EF4-FFF2-40B4-BE49-F238E27FC236}">
                    <a16:creationId xmlns:a16="http://schemas.microsoft.com/office/drawing/2014/main" id="{588B5C24-6307-A1BA-EF76-21DE92684E5F}"/>
                  </a:ext>
                </a:extLst>
              </p:cNvPr>
              <p:cNvSpPr/>
              <p:nvPr/>
            </p:nvSpPr>
            <p:spPr>
              <a:xfrm rot="2633242">
                <a:off x="5392926" y="3840524"/>
                <a:ext cx="929571" cy="897222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rgbClr val="9EC4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0" name="Group 88">
                <a:extLst>
                  <a:ext uri="{FF2B5EF4-FFF2-40B4-BE49-F238E27FC236}">
                    <a16:creationId xmlns:a16="http://schemas.microsoft.com/office/drawing/2014/main" id="{CDA6DBC2-9B4A-4AF2-998D-FC4AB0BDBF92}"/>
                  </a:ext>
                </a:extLst>
              </p:cNvPr>
              <p:cNvGrpSpPr/>
              <p:nvPr/>
            </p:nvGrpSpPr>
            <p:grpSpPr>
              <a:xfrm rot="5400000">
                <a:off x="4707913" y="1953378"/>
                <a:ext cx="1744272" cy="1630399"/>
                <a:chOff x="2827731" y="1829193"/>
                <a:chExt cx="1744272" cy="1630399"/>
              </a:xfrm>
            </p:grpSpPr>
            <p:sp>
              <p:nvSpPr>
                <p:cNvPr id="11" name="Rectangle 15">
                  <a:extLst>
                    <a:ext uri="{FF2B5EF4-FFF2-40B4-BE49-F238E27FC236}">
                      <a16:creationId xmlns:a16="http://schemas.microsoft.com/office/drawing/2014/main" id="{076E2831-AA3C-FDAD-A7D6-EA054DE25FD9}"/>
                    </a:ext>
                  </a:extLst>
                </p:cNvPr>
                <p:cNvSpPr/>
                <p:nvPr/>
              </p:nvSpPr>
              <p:spPr>
                <a:xfrm rot="16200000">
                  <a:off x="3658606" y="1845368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rgbClr val="FF94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Rectangle 15">
                  <a:extLst>
                    <a:ext uri="{FF2B5EF4-FFF2-40B4-BE49-F238E27FC236}">
                      <a16:creationId xmlns:a16="http://schemas.microsoft.com/office/drawing/2014/main" id="{CA6606B0-00DE-2CF6-429E-E533D2948D56}"/>
                    </a:ext>
                  </a:extLst>
                </p:cNvPr>
                <p:cNvSpPr/>
                <p:nvPr/>
              </p:nvSpPr>
              <p:spPr>
                <a:xfrm rot="13433242">
                  <a:off x="2827731" y="2562370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rgbClr val="C4ABB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sp>
          <p:nvSpPr>
            <p:cNvPr id="6" name="Oval 97">
              <a:extLst>
                <a:ext uri="{FF2B5EF4-FFF2-40B4-BE49-F238E27FC236}">
                  <a16:creationId xmlns:a16="http://schemas.microsoft.com/office/drawing/2014/main" id="{19A20C51-FE30-ABC2-F164-48D9636138C1}"/>
                </a:ext>
              </a:extLst>
            </p:cNvPr>
            <p:cNvSpPr/>
            <p:nvPr/>
          </p:nvSpPr>
          <p:spPr>
            <a:xfrm>
              <a:off x="3030811" y="5371019"/>
              <a:ext cx="715047" cy="715047"/>
            </a:xfrm>
            <a:prstGeom prst="ellipse">
              <a:avLst/>
            </a:prstGeom>
            <a:solidFill>
              <a:srgbClr val="9EC4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98">
              <a:extLst>
                <a:ext uri="{FF2B5EF4-FFF2-40B4-BE49-F238E27FC236}">
                  <a16:creationId xmlns:a16="http://schemas.microsoft.com/office/drawing/2014/main" id="{56667E55-9E31-135C-22A1-779DED9007C9}"/>
                </a:ext>
              </a:extLst>
            </p:cNvPr>
            <p:cNvSpPr/>
            <p:nvPr/>
          </p:nvSpPr>
          <p:spPr>
            <a:xfrm>
              <a:off x="3668730" y="3719301"/>
              <a:ext cx="715047" cy="715047"/>
            </a:xfrm>
            <a:prstGeom prst="ellipse">
              <a:avLst/>
            </a:prstGeom>
            <a:solidFill>
              <a:srgbClr val="FF94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99">
              <a:extLst>
                <a:ext uri="{FF2B5EF4-FFF2-40B4-BE49-F238E27FC236}">
                  <a16:creationId xmlns:a16="http://schemas.microsoft.com/office/drawing/2014/main" id="{E73998C0-8914-BD8F-8504-CD119B86083B}"/>
                </a:ext>
              </a:extLst>
            </p:cNvPr>
            <p:cNvSpPr/>
            <p:nvPr/>
          </p:nvSpPr>
          <p:spPr>
            <a:xfrm>
              <a:off x="2905146" y="2143000"/>
              <a:ext cx="715047" cy="715047"/>
            </a:xfrm>
            <a:prstGeom prst="ellipse">
              <a:avLst/>
            </a:prstGeom>
            <a:solidFill>
              <a:srgbClr val="C4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9E66CAD9-4F5F-41BE-E60C-DFD616FB2220}"/>
                </a:ext>
              </a:extLst>
            </p:cNvPr>
            <p:cNvSpPr txBox="1"/>
            <p:nvPr/>
          </p:nvSpPr>
          <p:spPr>
            <a:xfrm>
              <a:off x="3020267" y="2238044"/>
              <a:ext cx="494720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r-FR" altLang="ko-KR" sz="28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322F6A65-8B21-F23B-B6D5-036D167576B7}"/>
                </a:ext>
              </a:extLst>
            </p:cNvPr>
            <p:cNvSpPr txBox="1"/>
            <p:nvPr/>
          </p:nvSpPr>
          <p:spPr>
            <a:xfrm>
              <a:off x="3535487" y="3818538"/>
              <a:ext cx="98110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r-FR" altLang="ko-KR" sz="2800" b="1" dirty="0">
                  <a:solidFill>
                    <a:schemeClr val="bg1"/>
                  </a:solidFill>
                  <a:cs typeface="Arial" pitchFamily="34" charset="0"/>
                </a:rPr>
                <a:t>13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68065C-A038-A1D3-34F3-59245A261F48}"/>
                </a:ext>
              </a:extLst>
            </p:cNvPr>
            <p:cNvSpPr txBox="1"/>
            <p:nvPr/>
          </p:nvSpPr>
          <p:spPr>
            <a:xfrm>
              <a:off x="2905146" y="5464130"/>
              <a:ext cx="98110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r-FR" altLang="ko-KR" sz="28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97258156-5082-FF10-C15D-57434019CAC8}"/>
              </a:ext>
            </a:extLst>
          </p:cNvPr>
          <p:cNvSpPr txBox="1"/>
          <p:nvPr/>
        </p:nvSpPr>
        <p:spPr>
          <a:xfrm>
            <a:off x="3576720" y="2052673"/>
            <a:ext cx="1669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4ABB4"/>
                </a:solidFill>
              </a:rPr>
              <a:t>Sponsor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32706CD-8506-DA71-B14A-6CD082A06F74}"/>
              </a:ext>
            </a:extLst>
          </p:cNvPr>
          <p:cNvSpPr txBox="1"/>
          <p:nvPr/>
        </p:nvSpPr>
        <p:spPr>
          <a:xfrm>
            <a:off x="3682330" y="5267870"/>
            <a:ext cx="1669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9EC4C9"/>
                </a:solidFill>
              </a:rPr>
              <a:t>Sites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7BEF279-F0E9-57DB-775B-DBA4A8959682}"/>
              </a:ext>
            </a:extLst>
          </p:cNvPr>
          <p:cNvSpPr txBox="1"/>
          <p:nvPr/>
        </p:nvSpPr>
        <p:spPr>
          <a:xfrm>
            <a:off x="4347991" y="3618954"/>
            <a:ext cx="1669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944D"/>
                </a:solidFill>
              </a:rPr>
              <a:t>Membres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4795933-746C-AC63-0A9E-4754D753FFC5}"/>
              </a:ext>
            </a:extLst>
          </p:cNvPr>
          <p:cNvSpPr txBox="1"/>
          <p:nvPr/>
        </p:nvSpPr>
        <p:spPr>
          <a:xfrm>
            <a:off x="8373669" y="1597374"/>
            <a:ext cx="2255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solidFill>
                  <a:schemeClr val="tx2"/>
                </a:solidFill>
              </a:rPr>
              <a:t>Nos sites en France</a:t>
            </a:r>
          </a:p>
        </p:txBody>
      </p:sp>
      <p:sp>
        <p:nvSpPr>
          <p:cNvPr id="34" name="Organigramme : Connecteur 33">
            <a:extLst>
              <a:ext uri="{FF2B5EF4-FFF2-40B4-BE49-F238E27FC236}">
                <a16:creationId xmlns:a16="http://schemas.microsoft.com/office/drawing/2014/main" id="{A45EAA52-B0DE-3E0E-EB71-39C884DC4880}"/>
              </a:ext>
            </a:extLst>
          </p:cNvPr>
          <p:cNvSpPr>
            <a:spLocks noChangeAspect="1"/>
          </p:cNvSpPr>
          <p:nvPr/>
        </p:nvSpPr>
        <p:spPr>
          <a:xfrm>
            <a:off x="1188613" y="3307928"/>
            <a:ext cx="1153486" cy="1188000"/>
          </a:xfrm>
          <a:prstGeom prst="flowChartConnector">
            <a:avLst/>
          </a:prstGeom>
          <a:solidFill>
            <a:srgbClr val="FF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39D2C7D-2712-5E2C-EF99-475FC37D961A}"/>
              </a:ext>
            </a:extLst>
          </p:cNvPr>
          <p:cNvSpPr txBox="1"/>
          <p:nvPr/>
        </p:nvSpPr>
        <p:spPr>
          <a:xfrm>
            <a:off x="3570240" y="2478343"/>
            <a:ext cx="30309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C4ABB4"/>
                </a:solidFill>
              </a:rPr>
              <a:t>Directeur des </a:t>
            </a:r>
            <a:r>
              <a:rPr lang="en-US" sz="1050" dirty="0" err="1">
                <a:solidFill>
                  <a:srgbClr val="C4ABB4"/>
                </a:solidFill>
              </a:rPr>
              <a:t>Ressources</a:t>
            </a:r>
            <a:r>
              <a:rPr lang="en-US" sz="1050" dirty="0">
                <a:solidFill>
                  <a:srgbClr val="C4ABB4"/>
                </a:solidFill>
              </a:rPr>
              <a:t> </a:t>
            </a:r>
            <a:r>
              <a:rPr lang="en-US" sz="1050" dirty="0" err="1">
                <a:solidFill>
                  <a:srgbClr val="C4ABB4"/>
                </a:solidFill>
              </a:rPr>
              <a:t>Humaines</a:t>
            </a:r>
            <a:r>
              <a:rPr lang="en-US" sz="1050" dirty="0">
                <a:solidFill>
                  <a:srgbClr val="C4ABB4"/>
                </a:solidFill>
              </a:rPr>
              <a:t>, France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A2298FE-C7E5-85FF-6CB5-8BC8E769972F}"/>
              </a:ext>
            </a:extLst>
          </p:cNvPr>
          <p:cNvSpPr txBox="1"/>
          <p:nvPr/>
        </p:nvSpPr>
        <p:spPr>
          <a:xfrm>
            <a:off x="4331102" y="4030842"/>
            <a:ext cx="28598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srgbClr val="FF944D"/>
                </a:solidFill>
              </a:rPr>
              <a:t>Volontaires</a:t>
            </a:r>
            <a:r>
              <a:rPr lang="en-US" sz="1050" dirty="0">
                <a:solidFill>
                  <a:srgbClr val="FF944D"/>
                </a:solidFill>
              </a:rPr>
              <a:t> et </a:t>
            </a:r>
            <a:r>
              <a:rPr lang="en-US" sz="1050" dirty="0" err="1">
                <a:solidFill>
                  <a:srgbClr val="FF944D"/>
                </a:solidFill>
              </a:rPr>
              <a:t>représentant</a:t>
            </a:r>
            <a:r>
              <a:rPr lang="en-US" sz="1050" dirty="0">
                <a:solidFill>
                  <a:srgbClr val="FF944D"/>
                </a:solidFill>
              </a:rPr>
              <a:t> </a:t>
            </a:r>
            <a:r>
              <a:rPr lang="en-US" sz="1050" dirty="0" err="1">
                <a:solidFill>
                  <a:srgbClr val="FF944D"/>
                </a:solidFill>
              </a:rPr>
              <a:t>l’ensemble</a:t>
            </a:r>
            <a:r>
              <a:rPr lang="en-US" sz="1050" dirty="0">
                <a:solidFill>
                  <a:srgbClr val="FF944D"/>
                </a:solidFill>
              </a:rPr>
              <a:t> de </a:t>
            </a:r>
            <a:r>
              <a:rPr lang="en-US" sz="1050" dirty="0" err="1">
                <a:solidFill>
                  <a:srgbClr val="FF944D"/>
                </a:solidFill>
              </a:rPr>
              <a:t>nos</a:t>
            </a:r>
            <a:r>
              <a:rPr lang="en-US" sz="1050" dirty="0">
                <a:solidFill>
                  <a:srgbClr val="FF944D"/>
                </a:solidFill>
              </a:rPr>
              <a:t> sites et de </a:t>
            </a:r>
            <a:r>
              <a:rPr lang="en-US" sz="1050" dirty="0" err="1">
                <a:solidFill>
                  <a:srgbClr val="FF944D"/>
                </a:solidFill>
              </a:rPr>
              <a:t>nos</a:t>
            </a:r>
            <a:r>
              <a:rPr lang="en-US" sz="1050" dirty="0">
                <a:solidFill>
                  <a:srgbClr val="FF944D"/>
                </a:solidFill>
              </a:rPr>
              <a:t> </a:t>
            </a:r>
            <a:r>
              <a:rPr lang="en-US" sz="1050" dirty="0" err="1">
                <a:solidFill>
                  <a:srgbClr val="FF944D"/>
                </a:solidFill>
              </a:rPr>
              <a:t>secteurs</a:t>
            </a:r>
            <a:r>
              <a:rPr lang="en-US" sz="1050" dirty="0">
                <a:solidFill>
                  <a:srgbClr val="FF944D"/>
                </a:solidFill>
              </a:rPr>
              <a:t> </a:t>
            </a:r>
            <a:r>
              <a:rPr lang="en-US" sz="1050" dirty="0" err="1">
                <a:solidFill>
                  <a:srgbClr val="FF944D"/>
                </a:solidFill>
              </a:rPr>
              <a:t>d’activité</a:t>
            </a:r>
            <a:endParaRPr lang="en-US" sz="1050" dirty="0">
              <a:solidFill>
                <a:srgbClr val="FF944D"/>
              </a:solidFill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39B8883-0138-AF97-1BC7-933AF5B58565}"/>
              </a:ext>
            </a:extLst>
          </p:cNvPr>
          <p:cNvSpPr txBox="1"/>
          <p:nvPr/>
        </p:nvSpPr>
        <p:spPr>
          <a:xfrm>
            <a:off x="3702272" y="5640985"/>
            <a:ext cx="22931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9EC4C9"/>
                </a:solidFill>
              </a:rPr>
              <a:t>Production et Tertiaires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A0BDA3-CF4E-EF2B-5086-FBC241E4393E}"/>
              </a:ext>
            </a:extLst>
          </p:cNvPr>
          <p:cNvSpPr/>
          <p:nvPr/>
        </p:nvSpPr>
        <p:spPr>
          <a:xfrm>
            <a:off x="7767286" y="2101072"/>
            <a:ext cx="3491629" cy="355240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4A470765-04D5-0DE7-A3EE-084ECA898570}"/>
              </a:ext>
            </a:extLst>
          </p:cNvPr>
          <p:cNvGrpSpPr/>
          <p:nvPr/>
        </p:nvGrpSpPr>
        <p:grpSpPr>
          <a:xfrm>
            <a:off x="7890508" y="2328248"/>
            <a:ext cx="3285056" cy="3108235"/>
            <a:chOff x="7890508" y="2617504"/>
            <a:chExt cx="3285056" cy="3108235"/>
          </a:xfrm>
        </p:grpSpPr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7B5AC521-B012-DC2A-AE83-F1C9D80A8386}"/>
                </a:ext>
              </a:extLst>
            </p:cNvPr>
            <p:cNvGrpSpPr/>
            <p:nvPr/>
          </p:nvGrpSpPr>
          <p:grpSpPr>
            <a:xfrm>
              <a:off x="7890508" y="2617504"/>
              <a:ext cx="3285056" cy="3108235"/>
              <a:chOff x="7360573" y="2934580"/>
              <a:chExt cx="3285056" cy="3108235"/>
            </a:xfrm>
            <a:noFill/>
          </p:grpSpPr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36AF43FF-014A-CBE0-D531-49CD43C55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alphaModFix amt="50000"/>
              </a:blip>
              <a:stretch>
                <a:fillRect/>
              </a:stretch>
            </p:blipFill>
            <p:spPr>
              <a:xfrm>
                <a:off x="7360573" y="2934580"/>
                <a:ext cx="3030946" cy="3108235"/>
              </a:xfrm>
              <a:prstGeom prst="rect">
                <a:avLst/>
              </a:prstGeom>
              <a:grpFill/>
            </p:spPr>
          </p:pic>
          <p:sp>
            <p:nvSpPr>
              <p:cNvPr id="29" name="Oval 8">
                <a:extLst>
                  <a:ext uri="{FF2B5EF4-FFF2-40B4-BE49-F238E27FC236}">
                    <a16:creationId xmlns:a16="http://schemas.microsoft.com/office/drawing/2014/main" id="{506078D2-E9D6-CFDB-A7D2-E00ECEC8E19B}"/>
                  </a:ext>
                </a:extLst>
              </p:cNvPr>
              <p:cNvSpPr/>
              <p:nvPr/>
            </p:nvSpPr>
            <p:spPr>
              <a:xfrm rot="1655970">
                <a:off x="8951838" y="3833356"/>
                <a:ext cx="65481" cy="54498"/>
              </a:xfrm>
              <a:prstGeom prst="ellipse">
                <a:avLst/>
              </a:prstGeom>
              <a:solidFill>
                <a:srgbClr val="FE5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nl-NL" sz="1013" dirty="0">
                  <a:solidFill>
                    <a:srgbClr val="FFFFFF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30" name="Oval 8">
                <a:extLst>
                  <a:ext uri="{FF2B5EF4-FFF2-40B4-BE49-F238E27FC236}">
                    <a16:creationId xmlns:a16="http://schemas.microsoft.com/office/drawing/2014/main" id="{5A7FB916-65AC-03B9-2EAF-A23D063771E8}"/>
                  </a:ext>
                </a:extLst>
              </p:cNvPr>
              <p:cNvSpPr/>
              <p:nvPr/>
            </p:nvSpPr>
            <p:spPr>
              <a:xfrm rot="1655970">
                <a:off x="8961401" y="3940879"/>
                <a:ext cx="65481" cy="54498"/>
              </a:xfrm>
              <a:prstGeom prst="ellipse">
                <a:avLst/>
              </a:prstGeom>
              <a:solidFill>
                <a:srgbClr val="FE5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nl-NL" sz="1013" dirty="0">
                  <a:solidFill>
                    <a:srgbClr val="FFFFFF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32" name="Oval 8">
                <a:extLst>
                  <a:ext uri="{FF2B5EF4-FFF2-40B4-BE49-F238E27FC236}">
                    <a16:creationId xmlns:a16="http://schemas.microsoft.com/office/drawing/2014/main" id="{AE64F589-0E78-A2D2-83B4-3D0B530992DC}"/>
                  </a:ext>
                </a:extLst>
              </p:cNvPr>
              <p:cNvSpPr/>
              <p:nvPr/>
            </p:nvSpPr>
            <p:spPr>
              <a:xfrm rot="1655970">
                <a:off x="9587018" y="4964712"/>
                <a:ext cx="65481" cy="54498"/>
              </a:xfrm>
              <a:prstGeom prst="ellipse">
                <a:avLst/>
              </a:prstGeom>
              <a:solidFill>
                <a:srgbClr val="FE5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nl-NL" sz="1013" dirty="0">
                  <a:solidFill>
                    <a:srgbClr val="FFFFFF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33" name="Oval 8">
                <a:extLst>
                  <a:ext uri="{FF2B5EF4-FFF2-40B4-BE49-F238E27FC236}">
                    <a16:creationId xmlns:a16="http://schemas.microsoft.com/office/drawing/2014/main" id="{9A41758D-EE24-795C-B8D2-3AFC01685E92}"/>
                  </a:ext>
                </a:extLst>
              </p:cNvPr>
              <p:cNvSpPr/>
              <p:nvPr/>
            </p:nvSpPr>
            <p:spPr>
              <a:xfrm rot="1655970">
                <a:off x="9941243" y="5070944"/>
                <a:ext cx="65481" cy="54498"/>
              </a:xfrm>
              <a:prstGeom prst="ellipse">
                <a:avLst/>
              </a:prstGeom>
              <a:solidFill>
                <a:srgbClr val="FE5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14350" fontAlgn="auto">
                  <a:spcBef>
                    <a:spcPts val="0"/>
                  </a:spcBef>
                  <a:spcAft>
                    <a:spcPts val="0"/>
                  </a:spcAft>
                </a:pPr>
                <a:endParaRPr lang="nl-NL" sz="1013" dirty="0">
                  <a:solidFill>
                    <a:srgbClr val="FFFFFF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C81A3793-D05E-85D6-7DAF-D23AD615A00E}"/>
                  </a:ext>
                </a:extLst>
              </p:cNvPr>
              <p:cNvSpPr txBox="1"/>
              <p:nvPr/>
            </p:nvSpPr>
            <p:spPr>
              <a:xfrm>
                <a:off x="7562962" y="3724070"/>
                <a:ext cx="1669409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/>
                  <a:t>Issy-les-</a:t>
                </a:r>
                <a:r>
                  <a:rPr lang="en-US" sz="1000" b="1" dirty="0" err="1"/>
                  <a:t>Moulineaux</a:t>
                </a:r>
                <a:endParaRPr lang="en-US" sz="1000" b="1" dirty="0"/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69F906C9-57E7-7EDC-3D39-B0A008318DF8}"/>
                  </a:ext>
                </a:extLst>
              </p:cNvPr>
              <p:cNvSpPr txBox="1"/>
              <p:nvPr/>
            </p:nvSpPr>
            <p:spPr>
              <a:xfrm>
                <a:off x="8834927" y="3980863"/>
                <a:ext cx="784831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err="1"/>
                  <a:t>Rungis</a:t>
                </a:r>
                <a:endParaRPr lang="en-US" sz="1000" b="1" dirty="0"/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DEFA62A7-2B67-CE92-E872-CD946EC07209}"/>
                  </a:ext>
                </a:extLst>
              </p:cNvPr>
              <p:cNvSpPr txBox="1"/>
              <p:nvPr/>
            </p:nvSpPr>
            <p:spPr>
              <a:xfrm>
                <a:off x="9469820" y="4715508"/>
                <a:ext cx="1175809" cy="24622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/>
                  <a:t>Saint-Priest</a:t>
                </a:r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93392497-2895-295E-E7BD-653B2F3B24F4}"/>
                </a:ext>
              </a:extLst>
            </p:cNvPr>
            <p:cNvSpPr txBox="1"/>
            <p:nvPr/>
          </p:nvSpPr>
          <p:spPr>
            <a:xfrm>
              <a:off x="10339157" y="4771387"/>
              <a:ext cx="7055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err="1"/>
                <a:t>Gières</a:t>
              </a:r>
              <a:endParaRPr lang="en-US" sz="1000" b="1" dirty="0"/>
            </a:p>
          </p:txBody>
        </p:sp>
      </p:grpSp>
      <p:sp>
        <p:nvSpPr>
          <p:cNvPr id="42" name="ZoneTexte 41">
            <a:extLst>
              <a:ext uri="{FF2B5EF4-FFF2-40B4-BE49-F238E27FC236}">
                <a16:creationId xmlns:a16="http://schemas.microsoft.com/office/drawing/2014/main" id="{E9B9BD68-5DC3-98C3-FC2E-FE9E80059BC9}"/>
              </a:ext>
            </a:extLst>
          </p:cNvPr>
          <p:cNvSpPr txBox="1"/>
          <p:nvPr/>
        </p:nvSpPr>
        <p:spPr>
          <a:xfrm>
            <a:off x="856279" y="3597411"/>
            <a:ext cx="1831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Mission Handicap</a:t>
            </a:r>
            <a:endParaRPr lang="fr-FR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89632"/>
      </p:ext>
    </p:extLst>
  </p:cSld>
  <p:clrMapOvr>
    <a:masterClrMapping/>
  </p:clrMapOvr>
  <p:transition spd="slow" advClick="0" advTm="7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D0732135-0CAC-47E6-93F1-2148E00C4A5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878707"/>
            <a:ext cx="12192000" cy="4755654"/>
          </a:xfrm>
          <a:prstGeom prst="rect">
            <a:avLst/>
          </a:prstGeom>
          <a:ln w="76200"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340AE3E-32D9-4315-8E73-CC2C7DAF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Notre Mission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8B80C525-A294-4CF5-A3A8-D3BE174440FC}"/>
              </a:ext>
            </a:extLst>
          </p:cNvPr>
          <p:cNvSpPr txBox="1">
            <a:spLocks/>
          </p:cNvSpPr>
          <p:nvPr/>
        </p:nvSpPr>
        <p:spPr>
          <a:xfrm>
            <a:off x="2072677" y="2718036"/>
            <a:ext cx="7767962" cy="1421928"/>
          </a:xfrm>
          <a:prstGeom prst="rect">
            <a:avLst/>
          </a:prstGeom>
        </p:spPr>
        <p:txBody>
          <a:bodyPr vert="horz" wrap="square" lIns="0" tIns="45720" rIns="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i="1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«</a:t>
            </a:r>
            <a:r>
              <a:rPr lang="fr-FR" sz="32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Permettre à chaque collaborateur en situation de handicap de contribuer à la performance de l’entreprise.</a:t>
            </a:r>
            <a:r>
              <a:rPr lang="fr-FR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 </a:t>
            </a:r>
            <a:r>
              <a:rPr lang="fr-FR" sz="32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»</a:t>
            </a:r>
            <a:endParaRPr lang="fr-FR" sz="7200" b="1" i="1" dirty="0">
              <a:solidFill>
                <a:srgbClr val="C00000"/>
              </a:solidFill>
            </a:endParaRP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B7038CB3-75A2-44A1-82DF-6ED6954EEC76}"/>
              </a:ext>
            </a:extLst>
          </p:cNvPr>
          <p:cNvSpPr/>
          <p:nvPr/>
        </p:nvSpPr>
        <p:spPr>
          <a:xfrm>
            <a:off x="9162288" y="6409944"/>
            <a:ext cx="429768" cy="31089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79290"/>
      </p:ext>
    </p:extLst>
  </p:cSld>
  <p:clrMapOvr>
    <a:masterClrMapping/>
  </p:clrMapOvr>
  <p:transition spd="slow" advClick="0" advTm="9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>
            <a:extLst>
              <a:ext uri="{FF2B5EF4-FFF2-40B4-BE49-F238E27FC236}">
                <a16:creationId xmlns:a16="http://schemas.microsoft.com/office/drawing/2014/main" id="{E46465A7-1E36-A55F-EAF8-C2D4471B2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287"/>
            <a:ext cx="12192000" cy="475488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340AE3E-32D9-4315-8E73-CC2C7DAF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Nos engagements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4C4A8CA0-623B-4F47-B9B3-0781EB25546D}"/>
              </a:ext>
            </a:extLst>
          </p:cNvPr>
          <p:cNvSpPr/>
          <p:nvPr/>
        </p:nvSpPr>
        <p:spPr>
          <a:xfrm>
            <a:off x="10817352" y="6444503"/>
            <a:ext cx="429768" cy="31089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C94421-18BF-2A85-D5C2-B5FDF6BC3BEB}"/>
              </a:ext>
            </a:extLst>
          </p:cNvPr>
          <p:cNvGrpSpPr/>
          <p:nvPr/>
        </p:nvGrpSpPr>
        <p:grpSpPr>
          <a:xfrm rot="2636644">
            <a:off x="4198843" y="3022460"/>
            <a:ext cx="1295404" cy="1295403"/>
            <a:chOff x="955451" y="2067273"/>
            <a:chExt cx="1295404" cy="1295403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798F571A-CB3B-4A58-CF9B-0C0E9FBD1CD7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Teardrop 4">
              <a:extLst>
                <a:ext uri="{FF2B5EF4-FFF2-40B4-BE49-F238E27FC236}">
                  <a16:creationId xmlns:a16="http://schemas.microsoft.com/office/drawing/2014/main" id="{7A6CD8C0-B29B-0B7E-4672-D5BFB941A6A7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A6DF4959-1871-9A72-FA9E-F481264510C3}"/>
              </a:ext>
            </a:extLst>
          </p:cNvPr>
          <p:cNvGrpSpPr/>
          <p:nvPr/>
        </p:nvGrpSpPr>
        <p:grpSpPr>
          <a:xfrm rot="6044456">
            <a:off x="4870486" y="1761562"/>
            <a:ext cx="1295404" cy="1295403"/>
            <a:chOff x="955451" y="2067273"/>
            <a:chExt cx="1295404" cy="1295403"/>
          </a:xfrm>
          <a:solidFill>
            <a:srgbClr val="9EC4C9"/>
          </a:solidFill>
        </p:grpSpPr>
        <p:sp>
          <p:nvSpPr>
            <p:cNvPr id="8" name="Teardrop 6">
              <a:extLst>
                <a:ext uri="{FF2B5EF4-FFF2-40B4-BE49-F238E27FC236}">
                  <a16:creationId xmlns:a16="http://schemas.microsoft.com/office/drawing/2014/main" id="{F2330852-4359-CF5B-872F-39DE0387E9E7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eardrop 7">
              <a:extLst>
                <a:ext uri="{FF2B5EF4-FFF2-40B4-BE49-F238E27FC236}">
                  <a16:creationId xmlns:a16="http://schemas.microsoft.com/office/drawing/2014/main" id="{4065674F-D88A-0514-FE58-38B4DA75F7E5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BE4127AD-0032-6933-99EE-16675ADFCBB6}"/>
              </a:ext>
            </a:extLst>
          </p:cNvPr>
          <p:cNvGrpSpPr/>
          <p:nvPr/>
        </p:nvGrpSpPr>
        <p:grpSpPr>
          <a:xfrm rot="18856949" flipH="1">
            <a:off x="7117286" y="3014580"/>
            <a:ext cx="1295404" cy="1295403"/>
            <a:chOff x="955451" y="2067273"/>
            <a:chExt cx="1295404" cy="1295403"/>
          </a:xfrm>
        </p:grpSpPr>
        <p:sp>
          <p:nvSpPr>
            <p:cNvPr id="11" name="Teardrop 9">
              <a:extLst>
                <a:ext uri="{FF2B5EF4-FFF2-40B4-BE49-F238E27FC236}">
                  <a16:creationId xmlns:a16="http://schemas.microsoft.com/office/drawing/2014/main" id="{B8AB02B5-1E91-8BA0-D77C-D9001DC0079C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Teardrop 10">
              <a:extLst>
                <a:ext uri="{FF2B5EF4-FFF2-40B4-BE49-F238E27FC236}">
                  <a16:creationId xmlns:a16="http://schemas.microsoft.com/office/drawing/2014/main" id="{26896076-CA40-D07D-1AB1-67B0E415A8C9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D0F73735-49F7-81EB-DC39-01445E51093D}"/>
              </a:ext>
            </a:extLst>
          </p:cNvPr>
          <p:cNvGrpSpPr/>
          <p:nvPr/>
        </p:nvGrpSpPr>
        <p:grpSpPr>
          <a:xfrm rot="15323928" flipH="1">
            <a:off x="6438074" y="1708264"/>
            <a:ext cx="1295404" cy="1295403"/>
            <a:chOff x="955451" y="2067273"/>
            <a:chExt cx="1295404" cy="1295403"/>
          </a:xfrm>
          <a:solidFill>
            <a:srgbClr val="FE6D0C"/>
          </a:solidFill>
        </p:grpSpPr>
        <p:sp>
          <p:nvSpPr>
            <p:cNvPr id="14" name="Teardrop 12">
              <a:extLst>
                <a:ext uri="{FF2B5EF4-FFF2-40B4-BE49-F238E27FC236}">
                  <a16:creationId xmlns:a16="http://schemas.microsoft.com/office/drawing/2014/main" id="{DCA8FC04-9865-CA24-CC92-529470B816AD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Teardrop 13">
              <a:extLst>
                <a:ext uri="{FF2B5EF4-FFF2-40B4-BE49-F238E27FC236}">
                  <a16:creationId xmlns:a16="http://schemas.microsoft.com/office/drawing/2014/main" id="{9A994AE3-3692-1473-C4B0-5F506499CFC6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629D4DE6-E127-CA12-9FCE-DBCAB870C5E5}"/>
              </a:ext>
            </a:extLst>
          </p:cNvPr>
          <p:cNvGrpSpPr/>
          <p:nvPr/>
        </p:nvGrpSpPr>
        <p:grpSpPr>
          <a:xfrm rot="20836027">
            <a:off x="4882705" y="4339649"/>
            <a:ext cx="1295404" cy="1295403"/>
            <a:chOff x="955451" y="2067273"/>
            <a:chExt cx="1295404" cy="1295403"/>
          </a:xfrm>
          <a:solidFill>
            <a:srgbClr val="6A858A"/>
          </a:solidFill>
        </p:grpSpPr>
        <p:sp>
          <p:nvSpPr>
            <p:cNvPr id="23" name="Teardrop 3">
              <a:extLst>
                <a:ext uri="{FF2B5EF4-FFF2-40B4-BE49-F238E27FC236}">
                  <a16:creationId xmlns:a16="http://schemas.microsoft.com/office/drawing/2014/main" id="{FBB7376B-2A09-0EC1-108E-D3E6E2EA435E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Teardrop 4">
              <a:extLst>
                <a:ext uri="{FF2B5EF4-FFF2-40B4-BE49-F238E27FC236}">
                  <a16:creationId xmlns:a16="http://schemas.microsoft.com/office/drawing/2014/main" id="{93190793-AE8A-6437-AA37-E4D21753EA97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Group 8">
            <a:extLst>
              <a:ext uri="{FF2B5EF4-FFF2-40B4-BE49-F238E27FC236}">
                <a16:creationId xmlns:a16="http://schemas.microsoft.com/office/drawing/2014/main" id="{279A3044-9A1F-4237-D281-0EE537317E4C}"/>
              </a:ext>
            </a:extLst>
          </p:cNvPr>
          <p:cNvGrpSpPr/>
          <p:nvPr/>
        </p:nvGrpSpPr>
        <p:grpSpPr>
          <a:xfrm rot="692252" flipH="1">
            <a:off x="6420437" y="4340622"/>
            <a:ext cx="1295404" cy="1295403"/>
            <a:chOff x="955451" y="2067273"/>
            <a:chExt cx="1295404" cy="1295403"/>
          </a:xfrm>
          <a:solidFill>
            <a:srgbClr val="C4ABB4"/>
          </a:solidFill>
        </p:grpSpPr>
        <p:sp>
          <p:nvSpPr>
            <p:cNvPr id="29" name="Teardrop 9">
              <a:extLst>
                <a:ext uri="{FF2B5EF4-FFF2-40B4-BE49-F238E27FC236}">
                  <a16:creationId xmlns:a16="http://schemas.microsoft.com/office/drawing/2014/main" id="{9C6587F3-E90C-1F34-AD4E-707C457EF6BE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Teardrop 10">
              <a:extLst>
                <a:ext uri="{FF2B5EF4-FFF2-40B4-BE49-F238E27FC236}">
                  <a16:creationId xmlns:a16="http://schemas.microsoft.com/office/drawing/2014/main" id="{FB13C4A7-A0C1-8A3E-F0AC-16AFEBA39351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8" name="Organigramme : Connecteur 37">
            <a:extLst>
              <a:ext uri="{FF2B5EF4-FFF2-40B4-BE49-F238E27FC236}">
                <a16:creationId xmlns:a16="http://schemas.microsoft.com/office/drawing/2014/main" id="{1DBB0487-93F5-0071-57CC-197907F43A56}"/>
              </a:ext>
            </a:extLst>
          </p:cNvPr>
          <p:cNvSpPr/>
          <p:nvPr/>
        </p:nvSpPr>
        <p:spPr>
          <a:xfrm>
            <a:off x="5781413" y="3146028"/>
            <a:ext cx="1048624" cy="1082024"/>
          </a:xfrm>
          <a:prstGeom prst="flowChartConnector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3895D3B-8DAC-D261-6274-317EE33E034D}"/>
              </a:ext>
            </a:extLst>
          </p:cNvPr>
          <p:cNvSpPr txBox="1"/>
          <p:nvPr/>
        </p:nvSpPr>
        <p:spPr>
          <a:xfrm>
            <a:off x="1164203" y="1813105"/>
            <a:ext cx="3753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9EC4C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L’accompagnement</a:t>
            </a:r>
            <a:r>
              <a:rPr lang="fr-FR" sz="1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des collaborateurs en situation de handicap et leur </a:t>
            </a:r>
            <a:r>
              <a:rPr lang="fr-FR" sz="1600" b="1" dirty="0">
                <a:solidFill>
                  <a:srgbClr val="9EC4C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maintien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dans l’emploi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73B116B-DEBA-9D4B-FE85-19B3FD27B11B}"/>
              </a:ext>
            </a:extLst>
          </p:cNvPr>
          <p:cNvSpPr txBox="1"/>
          <p:nvPr/>
        </p:nvSpPr>
        <p:spPr>
          <a:xfrm>
            <a:off x="7520838" y="1841581"/>
            <a:ext cx="352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Le développement du </a:t>
            </a:r>
            <a:r>
              <a:rPr lang="fr-FR" sz="1600" b="1" dirty="0">
                <a:solidFill>
                  <a:srgbClr val="FE5000"/>
                </a:solidFill>
              </a:rPr>
              <a:t>recrutement</a:t>
            </a:r>
            <a:r>
              <a:rPr lang="fr-FR" sz="1600" dirty="0">
                <a:solidFill>
                  <a:srgbClr val="FE5000"/>
                </a:solidFill>
              </a:rPr>
              <a:t> </a:t>
            </a:r>
            <a:r>
              <a:rPr lang="fr-FR" sz="1600" dirty="0"/>
              <a:t>de personnes en situation de handicap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38952B4-AE5F-6722-1822-FE446FB153A4}"/>
              </a:ext>
            </a:extLst>
          </p:cNvPr>
          <p:cNvSpPr txBox="1"/>
          <p:nvPr/>
        </p:nvSpPr>
        <p:spPr>
          <a:xfrm>
            <a:off x="8268955" y="3254662"/>
            <a:ext cx="3044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>
                <a:solidFill>
                  <a:srgbClr val="7F7F7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sensibilisation 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et la </a:t>
            </a:r>
            <a:r>
              <a:rPr lang="fr-FR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formation</a:t>
            </a:r>
            <a:r>
              <a:rPr lang="fr-FR" sz="1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 l’ensemble des collaborateurs</a:t>
            </a:r>
            <a:endParaRPr lang="fr-FR" sz="1600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0D2F987-EC16-1E95-B50F-A19777F5AA0D}"/>
              </a:ext>
            </a:extLst>
          </p:cNvPr>
          <p:cNvSpPr txBox="1"/>
          <p:nvPr/>
        </p:nvSpPr>
        <p:spPr>
          <a:xfrm>
            <a:off x="1398968" y="3299494"/>
            <a:ext cx="2881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1600" dirty="0">
                <a:latin typeface="+mn-lt"/>
                <a:cs typeface="Times New Roman" panose="02020603050405020304" pitchFamily="18" charset="0"/>
              </a:rPr>
              <a:t>traitement 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des données personnelles en toute </a:t>
            </a:r>
            <a:r>
              <a:rPr lang="fr-FR" sz="1600" b="1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confidentialité</a:t>
            </a:r>
            <a:r>
              <a:rPr lang="fr-FR" sz="1600" dirty="0"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57A5B22-82DE-8574-A32A-BEE15470440F}"/>
              </a:ext>
            </a:extLst>
          </p:cNvPr>
          <p:cNvSpPr txBox="1"/>
          <p:nvPr/>
        </p:nvSpPr>
        <p:spPr>
          <a:xfrm>
            <a:off x="1015068" y="4691185"/>
            <a:ext cx="3866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collaboration et </a:t>
            </a:r>
            <a:r>
              <a:rPr lang="fr-FR" sz="1600" b="1" dirty="0">
                <a:solidFill>
                  <a:srgbClr val="6A858A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sous-traitance 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avec</a:t>
            </a:r>
            <a:r>
              <a:rPr lang="fr-FR" sz="1600" b="1" dirty="0">
                <a:solidFill>
                  <a:srgbClr val="6A858A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 secteur spécialisé et les Travailleurs Indépendants handicapés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C2DA444-9C0D-2B2E-25E2-B76D66B5C33B}"/>
              </a:ext>
            </a:extLst>
          </p:cNvPr>
          <p:cNvSpPr txBox="1"/>
          <p:nvPr/>
        </p:nvSpPr>
        <p:spPr>
          <a:xfrm>
            <a:off x="7777061" y="4687731"/>
            <a:ext cx="3205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composition d’un </a:t>
            </a:r>
            <a:r>
              <a:rPr lang="fr-FR" sz="1600" b="1" dirty="0">
                <a:solidFill>
                  <a:srgbClr val="C4ABB4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comité de pilotage </a:t>
            </a:r>
            <a:r>
              <a:rPr lang="fr-FR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mandaté et sponsorisé par le comité de direction</a:t>
            </a:r>
            <a:endParaRPr lang="fr-FR" sz="1600" dirty="0"/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7E6BE5DA-1D95-4460-281E-C5A860764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8952" y="3271202"/>
            <a:ext cx="720000" cy="720000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6E384D0B-D111-2347-9C11-A3E6E6DDCD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18400" y="4640341"/>
            <a:ext cx="648000" cy="648000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7FC1C4FD-FECB-2638-96B8-F480F2EE4D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12547" y="4623771"/>
            <a:ext cx="648000" cy="648000"/>
          </a:xfrm>
          <a:prstGeom prst="rect">
            <a:avLst/>
          </a:prstGeom>
        </p:spPr>
      </p:pic>
      <p:pic>
        <p:nvPicPr>
          <p:cNvPr id="33" name="Graphique 32">
            <a:extLst>
              <a:ext uri="{FF2B5EF4-FFF2-40B4-BE49-F238E27FC236}">
                <a16:creationId xmlns:a16="http://schemas.microsoft.com/office/drawing/2014/main" id="{75E75CEC-724B-D191-FF1F-D041C8AC48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18400" y="2023917"/>
            <a:ext cx="648000" cy="648000"/>
          </a:xfrm>
          <a:prstGeom prst="rect">
            <a:avLst/>
          </a:prstGeom>
        </p:spPr>
      </p:pic>
      <p:pic>
        <p:nvPicPr>
          <p:cNvPr id="35" name="Graphique 34">
            <a:extLst>
              <a:ext uri="{FF2B5EF4-FFF2-40B4-BE49-F238E27FC236}">
                <a16:creationId xmlns:a16="http://schemas.microsoft.com/office/drawing/2014/main" id="{FFD3E575-7704-539C-4117-C0900BE8F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40987" y="3296050"/>
            <a:ext cx="648000" cy="648000"/>
          </a:xfrm>
          <a:prstGeom prst="rect">
            <a:avLst/>
          </a:prstGeom>
        </p:spPr>
      </p:pic>
      <p:pic>
        <p:nvPicPr>
          <p:cNvPr id="47" name="Graphique 46">
            <a:extLst>
              <a:ext uri="{FF2B5EF4-FFF2-40B4-BE49-F238E27FC236}">
                <a16:creationId xmlns:a16="http://schemas.microsoft.com/office/drawing/2014/main" id="{610CD803-D80F-1913-1212-56EED5799C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94188" y="2090147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49570"/>
      </p:ext>
    </p:extLst>
  </p:cSld>
  <p:clrMapOvr>
    <a:masterClrMapping/>
  </p:clrMapOvr>
  <p:transition spd="slow" advClick="0" advTm="7000">
    <p:fade/>
  </p:transition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ODEX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4F4F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67bf60-3da1-49db-8e67-adef2369fe15">
      <Terms xmlns="http://schemas.microsoft.com/office/infopath/2007/PartnerControls"/>
    </lcf76f155ced4ddcb4097134ff3c332f>
    <TaxCatchAll xmlns="a455cf2c-e8fd-44b8-a1ae-334cccf2c22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4FB9F42384914FA041F65269C8130F" ma:contentTypeVersion="14" ma:contentTypeDescription="Create a new document." ma:contentTypeScope="" ma:versionID="09f228c454818c25c06ec749d7252756">
  <xsd:schema xmlns:xsd="http://www.w3.org/2001/XMLSchema" xmlns:xs="http://www.w3.org/2001/XMLSchema" xmlns:p="http://schemas.microsoft.com/office/2006/metadata/properties" xmlns:ns2="5167bf60-3da1-49db-8e67-adef2369fe15" xmlns:ns3="a455cf2c-e8fd-44b8-a1ae-334cccf2c229" targetNamespace="http://schemas.microsoft.com/office/2006/metadata/properties" ma:root="true" ma:fieldsID="4d340b569b6ffe6f6ea228a31e7f1580" ns2:_="" ns3:_="">
    <xsd:import namespace="5167bf60-3da1-49db-8e67-adef2369fe15"/>
    <xsd:import namespace="a455cf2c-e8fd-44b8-a1ae-334cccf2c2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7bf60-3da1-49db-8e67-adef2369fe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e82b97c-6a8a-4995-9eb5-298aced380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55cf2c-e8fd-44b8-a1ae-334cccf2c22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45e0730-8f99-4a26-bc5a-30c44d02132c}" ma:internalName="TaxCatchAll" ma:showField="CatchAllData" ma:web="a455cf2c-e8fd-44b8-a1ae-334cccf2c2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21EBDE-F033-403C-8FA7-748AB7BC284D}">
  <ds:schemaRefs>
    <ds:schemaRef ds:uri="a455cf2c-e8fd-44b8-a1ae-334cccf2c229"/>
    <ds:schemaRef ds:uri="http://purl.org/dc/terms/"/>
    <ds:schemaRef ds:uri="http://schemas.openxmlformats.org/package/2006/metadata/core-properties"/>
    <ds:schemaRef ds:uri="5167bf60-3da1-49db-8e67-adef2369fe1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78585E3-7957-401E-929F-CDD1B7FD4F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6ED9E3-EAEA-4DA8-B241-915E5A462C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67bf60-3da1-49db-8e67-adef2369fe15"/>
    <ds:schemaRef ds:uri="a455cf2c-e8fd-44b8-a1ae-334cccf2c2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5912</TotalTime>
  <Words>153</Words>
  <Application>Microsoft Office PowerPoint</Application>
  <PresentationFormat>Widescreen</PresentationFormat>
  <Paragraphs>32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Black</vt:lpstr>
      <vt:lpstr>Calibri</vt:lpstr>
      <vt:lpstr>1_Thème Office</vt:lpstr>
      <vt:lpstr>Diversité, équité &amp; inclusion</vt:lpstr>
      <vt:lpstr> Nos membres en France</vt:lpstr>
      <vt:lpstr>Notre Mission</vt:lpstr>
      <vt:lpstr>Nos engagements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Hadj hamou, Melanie [JJSBF]</dc:creator>
  <cp:lastModifiedBy>Langlois, Angelique [JRDFR]</cp:lastModifiedBy>
  <cp:revision>118</cp:revision>
  <dcterms:created xsi:type="dcterms:W3CDTF">2018-11-09T10:33:20Z</dcterms:created>
  <dcterms:modified xsi:type="dcterms:W3CDTF">2023-04-27T13:41:18Z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0x010100D74FB9F42384914FA041F65269C8130F</vt:lpwstr>
  </property>
  <property fmtid="{D5CDD505-2E9C-101B-9397-08002B2CF9AE}" pid="3" name="AuthorIds_UIVersion_512">
    <vt:lpwstr>6</vt:lpwstr>
  </property>
  <property fmtid="{D5CDD505-2E9C-101B-9397-08002B2CF9AE}" pid="4" name="AuthorIds_UIVersion_1024">
    <vt:lpwstr>6</vt:lpwstr>
  </property>
  <property fmtid="{D5CDD505-2E9C-101B-9397-08002B2CF9AE}" pid="5" name="MediaServiceImageTags">
    <vt:lpwstr/>
  </property>
</Properties>
</file>