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522"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1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4" d="100"/>
          <a:sy n="104" d="100"/>
        </p:scale>
        <p:origin x="12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nglois, Angelique [JRDFR]" userId="2b357384-f958-4e09-85de-82cc5e0880ad" providerId="ADAL" clId="{A5F6343C-B86B-48C9-BDF6-0444DC96BFDE}"/>
    <pc:docChg chg="custSel modSld">
      <pc:chgData name="Langlois, Angelique [JRDFR]" userId="2b357384-f958-4e09-85de-82cc5e0880ad" providerId="ADAL" clId="{A5F6343C-B86B-48C9-BDF6-0444DC96BFDE}" dt="2023-04-21T09:04:05.489" v="3" actId="1076"/>
      <pc:docMkLst>
        <pc:docMk/>
      </pc:docMkLst>
      <pc:sldChg chg="delSp modSp mod">
        <pc:chgData name="Langlois, Angelique [JRDFR]" userId="2b357384-f958-4e09-85de-82cc5e0880ad" providerId="ADAL" clId="{A5F6343C-B86B-48C9-BDF6-0444DC96BFDE}" dt="2023-04-21T09:04:05.489" v="3" actId="1076"/>
        <pc:sldMkLst>
          <pc:docMk/>
          <pc:sldMk cId="3403634731" sldId="522"/>
        </pc:sldMkLst>
        <pc:spChg chg="del">
          <ac:chgData name="Langlois, Angelique [JRDFR]" userId="2b357384-f958-4e09-85de-82cc5e0880ad" providerId="ADAL" clId="{A5F6343C-B86B-48C9-BDF6-0444DC96BFDE}" dt="2023-04-21T09:03:43.899" v="0" actId="478"/>
          <ac:spMkLst>
            <pc:docMk/>
            <pc:sldMk cId="3403634731" sldId="522"/>
            <ac:spMk id="26" creationId="{CFF55D3E-2FE7-21E8-7A3D-26C5D5FAC899}"/>
          </ac:spMkLst>
        </pc:spChg>
        <pc:spChg chg="del">
          <ac:chgData name="Langlois, Angelique [JRDFR]" userId="2b357384-f958-4e09-85de-82cc5e0880ad" providerId="ADAL" clId="{A5F6343C-B86B-48C9-BDF6-0444DC96BFDE}" dt="2023-04-21T09:03:46.350" v="2" actId="478"/>
          <ac:spMkLst>
            <pc:docMk/>
            <pc:sldMk cId="3403634731" sldId="522"/>
            <ac:spMk id="27" creationId="{DE0A3C43-74FD-BDB1-1D6B-DB6CA764FCDA}"/>
          </ac:spMkLst>
        </pc:spChg>
        <pc:spChg chg="mod">
          <ac:chgData name="Langlois, Angelique [JRDFR]" userId="2b357384-f958-4e09-85de-82cc5e0880ad" providerId="ADAL" clId="{A5F6343C-B86B-48C9-BDF6-0444DC96BFDE}" dt="2023-04-21T09:04:05.489" v="3" actId="1076"/>
          <ac:spMkLst>
            <pc:docMk/>
            <pc:sldMk cId="3403634731" sldId="522"/>
            <ac:spMk id="29" creationId="{0DA2A51D-C3D9-DE27-E8AA-4C9FB72E3471}"/>
          </ac:spMkLst>
        </pc:spChg>
        <pc:spChg chg="mod">
          <ac:chgData name="Langlois, Angelique [JRDFR]" userId="2b357384-f958-4e09-85de-82cc5e0880ad" providerId="ADAL" clId="{A5F6343C-B86B-48C9-BDF6-0444DC96BFDE}" dt="2023-04-21T09:04:05.489" v="3" actId="1076"/>
          <ac:spMkLst>
            <pc:docMk/>
            <pc:sldMk cId="3403634731" sldId="522"/>
            <ac:spMk id="30" creationId="{94914F2F-3513-69C7-B54A-945F4136C684}"/>
          </ac:spMkLst>
        </pc:spChg>
        <pc:picChg chg="del">
          <ac:chgData name="Langlois, Angelique [JRDFR]" userId="2b357384-f958-4e09-85de-82cc5e0880ad" providerId="ADAL" clId="{A5F6343C-B86B-48C9-BDF6-0444DC96BFDE}" dt="2023-04-21T09:03:44.656" v="1" actId="478"/>
          <ac:picMkLst>
            <pc:docMk/>
            <pc:sldMk cId="3403634731" sldId="522"/>
            <ac:picMk id="19" creationId="{0F5E2945-D4D9-AA2E-285C-92E874B83BBA}"/>
          </ac:picMkLst>
        </pc:picChg>
        <pc:picChg chg="mod">
          <ac:chgData name="Langlois, Angelique [JRDFR]" userId="2b357384-f958-4e09-85de-82cc5e0880ad" providerId="ADAL" clId="{A5F6343C-B86B-48C9-BDF6-0444DC96BFDE}" dt="2023-04-21T09:04:05.489" v="3" actId="1076"/>
          <ac:picMkLst>
            <pc:docMk/>
            <pc:sldMk cId="3403634731" sldId="522"/>
            <ac:picMk id="21" creationId="{E0E7DFEC-3E14-5611-69BF-D97592280A1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9A0C65-C599-4CC5-85CA-24B896BE7EB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A85AAF3-2EAD-44DD-A71D-A720465812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A16DA86-1570-4F48-8FA5-6E1A099A4794}"/>
              </a:ext>
            </a:extLst>
          </p:cNvPr>
          <p:cNvSpPr>
            <a:spLocks noGrp="1"/>
          </p:cNvSpPr>
          <p:nvPr>
            <p:ph type="dt" sz="half" idx="10"/>
          </p:nvPr>
        </p:nvSpPr>
        <p:spPr/>
        <p:txBody>
          <a:bodyPr/>
          <a:lstStyle/>
          <a:p>
            <a:fld id="{414E2846-CC36-4A42-8A68-FA329993BCC5}" type="datetime1">
              <a:rPr lang="fr-FR" smtClean="0"/>
              <a:t>21/04/2023</a:t>
            </a:fld>
            <a:endParaRPr lang="fr-FR"/>
          </a:p>
        </p:txBody>
      </p:sp>
      <p:sp>
        <p:nvSpPr>
          <p:cNvPr id="5" name="Espace réservé du pied de page 4">
            <a:extLst>
              <a:ext uri="{FF2B5EF4-FFF2-40B4-BE49-F238E27FC236}">
                <a16:creationId xmlns:a16="http://schemas.microsoft.com/office/drawing/2014/main" id="{BA3931F9-E7A7-4A14-81C8-0740637670C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687B41B-4E09-44AC-A624-D0F3E0EC5505}"/>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7" name="Rectangle 6">
            <a:extLst>
              <a:ext uri="{FF2B5EF4-FFF2-40B4-BE49-F238E27FC236}">
                <a16:creationId xmlns:a16="http://schemas.microsoft.com/office/drawing/2014/main" id="{9BFBE6F9-1F5B-4E39-9734-DEAF57D48BAE}"/>
              </a:ext>
            </a:extLst>
          </p:cNvPr>
          <p:cNvSpPr/>
          <p:nvPr userDrawn="1"/>
        </p:nvSpPr>
        <p:spPr>
          <a:xfrm>
            <a:off x="260555" y="6204155"/>
            <a:ext cx="2099187" cy="5063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40887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section">
    <p:bg>
      <p:bgPr>
        <a:solidFill>
          <a:srgbClr val="C8102E"/>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2715832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re de section">
    <p:bg>
      <p:bgPr>
        <a:solidFill>
          <a:srgbClr val="1E03AA"/>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49887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re de section">
    <p:bg>
      <p:bgPr>
        <a:solidFill>
          <a:srgbClr val="FE5000"/>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3217219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Titre de section">
    <p:bg>
      <p:bgPr>
        <a:solidFill>
          <a:srgbClr val="EB6FBD"/>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1531373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Titre de section">
    <p:bg>
      <p:bgPr>
        <a:solidFill>
          <a:srgbClr val="00B5E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4202285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_Titre de section">
    <p:bg>
      <p:bgPr>
        <a:solidFill>
          <a:srgbClr val="6CC24A"/>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1422975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Titre de section">
    <p:bg>
      <p:bgPr>
        <a:solidFill>
          <a:srgbClr val="008578"/>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334851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re de section">
    <p:bg>
      <p:bgPr>
        <a:solidFill>
          <a:srgbClr val="C800A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51C41-8ABB-4EB0-AC64-1409462B565C}"/>
              </a:ext>
            </a:extLst>
          </p:cNvPr>
          <p:cNvSpPr>
            <a:spLocks noGrp="1"/>
          </p:cNvSpPr>
          <p:nvPr>
            <p:ph type="title"/>
          </p:nvPr>
        </p:nvSpPr>
        <p:spPr>
          <a:xfrm>
            <a:off x="374650" y="3265212"/>
            <a:ext cx="10515600" cy="923330"/>
          </a:xfrm>
        </p:spPr>
        <p:txBody>
          <a:bodyPr anchor="b"/>
          <a:lstStyle>
            <a:lvl1pPr>
              <a:defRPr sz="6000">
                <a:solidFill>
                  <a:schemeClr val="bg1"/>
                </a:solidFill>
              </a:defRPr>
            </a:lvl1pPr>
          </a:lstStyle>
          <a:p>
            <a:r>
              <a:rPr lang="fr-FR" dirty="0"/>
              <a:t>Modifiez le style du titre</a:t>
            </a:r>
          </a:p>
        </p:txBody>
      </p:sp>
      <p:sp>
        <p:nvSpPr>
          <p:cNvPr id="6" name="Espace réservé du numéro de diapositive 5">
            <a:extLst>
              <a:ext uri="{FF2B5EF4-FFF2-40B4-BE49-F238E27FC236}">
                <a16:creationId xmlns:a16="http://schemas.microsoft.com/office/drawing/2014/main" id="{D30A310C-ECCA-4E74-BBAB-A0FC7A1C06B0}"/>
              </a:ext>
            </a:extLst>
          </p:cNvPr>
          <p:cNvSpPr>
            <a:spLocks noGrp="1"/>
          </p:cNvSpPr>
          <p:nvPr>
            <p:ph type="sldNum" sz="quarter" idx="12"/>
          </p:nvPr>
        </p:nvSpPr>
        <p:spPr/>
        <p:txBody>
          <a:bodyPr/>
          <a:lstStyle>
            <a:lvl1pPr>
              <a:defRPr>
                <a:solidFill>
                  <a:schemeClr val="bg1"/>
                </a:solidFill>
              </a:defRPr>
            </a:lvl1pPr>
          </a:lstStyle>
          <a:p>
            <a:fld id="{47D7BBA1-C421-4F64-A0AB-108C70792877}" type="slidenum">
              <a:rPr lang="fr-FR" smtClean="0"/>
              <a:pPr/>
              <a:t>‹#›</a:t>
            </a:fld>
            <a:endParaRPr lang="fr-FR"/>
          </a:p>
        </p:txBody>
      </p:sp>
      <p:pic>
        <p:nvPicPr>
          <p:cNvPr id="7" name="Image 6">
            <a:extLst>
              <a:ext uri="{FF2B5EF4-FFF2-40B4-BE49-F238E27FC236}">
                <a16:creationId xmlns:a16="http://schemas.microsoft.com/office/drawing/2014/main" id="{C62796BD-3EEE-42B6-B262-F0BFF183470B}"/>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1947126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EC0079-6B8D-4B71-9DCB-CCE04122A09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43D5355-DB04-4CAA-9E5D-ADC12C5E0E9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F149B47-135F-4545-BB00-DD1DB31A552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1296D8B-F981-4C41-90C2-FF19D55C238F}"/>
              </a:ext>
            </a:extLst>
          </p:cNvPr>
          <p:cNvSpPr>
            <a:spLocks noGrp="1"/>
          </p:cNvSpPr>
          <p:nvPr>
            <p:ph type="dt" sz="half" idx="10"/>
          </p:nvPr>
        </p:nvSpPr>
        <p:spPr/>
        <p:txBody>
          <a:bodyPr/>
          <a:lstStyle/>
          <a:p>
            <a:fld id="{87B02163-41F4-4896-BF7B-4D12D6757404}" type="datetime1">
              <a:rPr lang="fr-FR" smtClean="0"/>
              <a:t>21/04/2023</a:t>
            </a:fld>
            <a:endParaRPr lang="fr-FR"/>
          </a:p>
        </p:txBody>
      </p:sp>
      <p:sp>
        <p:nvSpPr>
          <p:cNvPr id="6" name="Espace réservé du pied de page 5">
            <a:extLst>
              <a:ext uri="{FF2B5EF4-FFF2-40B4-BE49-F238E27FC236}">
                <a16:creationId xmlns:a16="http://schemas.microsoft.com/office/drawing/2014/main" id="{5053AA1C-2C1A-4E35-A3D3-5CF1EB65A65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9293788-8088-450B-BE16-923A368F5C48}"/>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1426968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1B24D0-63C4-422C-BDD2-2AEA525056A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748CA5-506B-4128-B3D7-036CD3444F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78551CF-FC16-4193-8AF7-AB3469794C8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6C1117B-03F1-4630-A16E-8E0BA26BAE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39DD7AE-C7FC-4A75-95C6-6DBE644E45A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71FE779-13CF-4137-87FF-79F3A61907C8}"/>
              </a:ext>
            </a:extLst>
          </p:cNvPr>
          <p:cNvSpPr>
            <a:spLocks noGrp="1"/>
          </p:cNvSpPr>
          <p:nvPr>
            <p:ph type="dt" sz="half" idx="10"/>
          </p:nvPr>
        </p:nvSpPr>
        <p:spPr/>
        <p:txBody>
          <a:bodyPr/>
          <a:lstStyle/>
          <a:p>
            <a:fld id="{DDE76DD0-24E6-4B8A-B0D4-C4DFB231C8CD}" type="datetime1">
              <a:rPr lang="fr-FR" smtClean="0"/>
              <a:t>21/04/2023</a:t>
            </a:fld>
            <a:endParaRPr lang="fr-FR"/>
          </a:p>
        </p:txBody>
      </p:sp>
      <p:sp>
        <p:nvSpPr>
          <p:cNvPr id="8" name="Espace réservé du pied de page 7">
            <a:extLst>
              <a:ext uri="{FF2B5EF4-FFF2-40B4-BE49-F238E27FC236}">
                <a16:creationId xmlns:a16="http://schemas.microsoft.com/office/drawing/2014/main" id="{1D40802F-8216-4DCD-9A83-0B7802AA62A5}"/>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1714C86-4B5A-4FED-9316-707EC1537FC2}"/>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806045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73B6235E-A776-4B5A-812E-9F46A28DD263}"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383672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D6C9D7-4316-426A-8AF2-7329D8758F7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F9D7C4D-32E9-438F-9C2C-B11136C0CBA6}"/>
              </a:ext>
            </a:extLst>
          </p:cNvPr>
          <p:cNvSpPr>
            <a:spLocks noGrp="1"/>
          </p:cNvSpPr>
          <p:nvPr>
            <p:ph type="dt" sz="half" idx="10"/>
          </p:nvPr>
        </p:nvSpPr>
        <p:spPr/>
        <p:txBody>
          <a:bodyPr/>
          <a:lstStyle/>
          <a:p>
            <a:fld id="{989F4366-B002-4932-B1CB-10D3A75560A1}" type="datetime1">
              <a:rPr lang="fr-FR" smtClean="0"/>
              <a:t>21/04/2023</a:t>
            </a:fld>
            <a:endParaRPr lang="fr-FR"/>
          </a:p>
        </p:txBody>
      </p:sp>
      <p:sp>
        <p:nvSpPr>
          <p:cNvPr id="4" name="Espace réservé du pied de page 3">
            <a:extLst>
              <a:ext uri="{FF2B5EF4-FFF2-40B4-BE49-F238E27FC236}">
                <a16:creationId xmlns:a16="http://schemas.microsoft.com/office/drawing/2014/main" id="{03FC9A91-0A0F-4848-887A-823B89CE5F0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61D3302-1F8F-4D26-99F1-156E69810AEE}"/>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1615292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8A7830A-7D68-4E90-AA5F-3E15A3BC0378}"/>
              </a:ext>
            </a:extLst>
          </p:cNvPr>
          <p:cNvSpPr>
            <a:spLocks noGrp="1"/>
          </p:cNvSpPr>
          <p:nvPr>
            <p:ph type="dt" sz="half" idx="10"/>
          </p:nvPr>
        </p:nvSpPr>
        <p:spPr/>
        <p:txBody>
          <a:bodyPr/>
          <a:lstStyle/>
          <a:p>
            <a:fld id="{46165D99-04F2-436D-86F1-36E654F0176A}" type="datetime1">
              <a:rPr lang="fr-FR" smtClean="0"/>
              <a:t>21/04/2023</a:t>
            </a:fld>
            <a:endParaRPr lang="fr-FR"/>
          </a:p>
        </p:txBody>
      </p:sp>
      <p:sp>
        <p:nvSpPr>
          <p:cNvPr id="3" name="Espace réservé du pied de page 2">
            <a:extLst>
              <a:ext uri="{FF2B5EF4-FFF2-40B4-BE49-F238E27FC236}">
                <a16:creationId xmlns:a16="http://schemas.microsoft.com/office/drawing/2014/main" id="{1241E0E1-6ADF-4F92-9E01-97E916BFC5C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898A7DD-312B-42D8-BDFA-FEC3FF4CD7AF}"/>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158247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BDA6FA-8B9F-44D2-86C0-B053E798B60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45C339C-5F5C-4949-ACF9-89E66ED4C4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D18359B-8CEB-4B98-92B2-13037FF611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C6FBFDC-A02A-4086-A15B-ABF5945B8BB1}"/>
              </a:ext>
            </a:extLst>
          </p:cNvPr>
          <p:cNvSpPr>
            <a:spLocks noGrp="1"/>
          </p:cNvSpPr>
          <p:nvPr>
            <p:ph type="dt" sz="half" idx="10"/>
          </p:nvPr>
        </p:nvSpPr>
        <p:spPr/>
        <p:txBody>
          <a:bodyPr/>
          <a:lstStyle/>
          <a:p>
            <a:fld id="{D34D0942-A049-42A2-9229-3F9E141D293F}" type="datetime1">
              <a:rPr lang="fr-FR" smtClean="0"/>
              <a:t>21/04/2023</a:t>
            </a:fld>
            <a:endParaRPr lang="fr-FR"/>
          </a:p>
        </p:txBody>
      </p:sp>
      <p:sp>
        <p:nvSpPr>
          <p:cNvPr id="6" name="Espace réservé du pied de page 5">
            <a:extLst>
              <a:ext uri="{FF2B5EF4-FFF2-40B4-BE49-F238E27FC236}">
                <a16:creationId xmlns:a16="http://schemas.microsoft.com/office/drawing/2014/main" id="{62E23CA6-5B52-43F1-A392-4260C7BAB69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868963F-0D00-488A-BB35-F150BE79AFA9}"/>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2521125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2F3AA5-B985-42B3-9CA0-2B55EA7D770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0709BC2-3329-4453-8393-581C887182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CAC4289-D2BF-46CD-B68A-B7337F38AD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BEC2423-E014-4FBB-9CC4-66C42B311174}"/>
              </a:ext>
            </a:extLst>
          </p:cNvPr>
          <p:cNvSpPr>
            <a:spLocks noGrp="1"/>
          </p:cNvSpPr>
          <p:nvPr>
            <p:ph type="dt" sz="half" idx="10"/>
          </p:nvPr>
        </p:nvSpPr>
        <p:spPr/>
        <p:txBody>
          <a:bodyPr/>
          <a:lstStyle/>
          <a:p>
            <a:fld id="{6E2C99AB-72F0-4322-A64C-8B6F3DBE157C}" type="datetime1">
              <a:rPr lang="fr-FR" smtClean="0"/>
              <a:t>21/04/2023</a:t>
            </a:fld>
            <a:endParaRPr lang="fr-FR"/>
          </a:p>
        </p:txBody>
      </p:sp>
      <p:sp>
        <p:nvSpPr>
          <p:cNvPr id="6" name="Espace réservé du pied de page 5">
            <a:extLst>
              <a:ext uri="{FF2B5EF4-FFF2-40B4-BE49-F238E27FC236}">
                <a16:creationId xmlns:a16="http://schemas.microsoft.com/office/drawing/2014/main" id="{F107A9D9-073F-42CE-9430-7C27AAC098D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B49641-46DC-4066-867F-CF22087F5E09}"/>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3364860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38E619-C2D6-49ED-BB47-30EDE289C0D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E490282-8D5B-46A7-8EB1-A660E6294B7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E31F50-AD58-40C0-9E06-D219A863B9CE}"/>
              </a:ext>
            </a:extLst>
          </p:cNvPr>
          <p:cNvSpPr>
            <a:spLocks noGrp="1"/>
          </p:cNvSpPr>
          <p:nvPr>
            <p:ph type="dt" sz="half" idx="10"/>
          </p:nvPr>
        </p:nvSpPr>
        <p:spPr/>
        <p:txBody>
          <a:bodyPr/>
          <a:lstStyle/>
          <a:p>
            <a:fld id="{FF7460C7-5207-4436-A06F-CD243A05CC04}" type="datetime1">
              <a:rPr lang="fr-FR" smtClean="0"/>
              <a:t>21/04/2023</a:t>
            </a:fld>
            <a:endParaRPr lang="fr-FR"/>
          </a:p>
        </p:txBody>
      </p:sp>
      <p:sp>
        <p:nvSpPr>
          <p:cNvPr id="5" name="Espace réservé du pied de page 4">
            <a:extLst>
              <a:ext uri="{FF2B5EF4-FFF2-40B4-BE49-F238E27FC236}">
                <a16:creationId xmlns:a16="http://schemas.microsoft.com/office/drawing/2014/main" id="{EA5E8216-AA9B-4A04-AD17-E7530D03ABD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FB3D378-EF37-4A4C-8157-3FD1CA6F8D78}"/>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2874921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E5DD971-01FA-45E8-9A62-50AD56D578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5F6DC6A-F437-4332-A9CD-6E94210D5B7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B60C229-DFCC-4CE3-96B6-4C32E64FC7F1}"/>
              </a:ext>
            </a:extLst>
          </p:cNvPr>
          <p:cNvSpPr>
            <a:spLocks noGrp="1"/>
          </p:cNvSpPr>
          <p:nvPr>
            <p:ph type="dt" sz="half" idx="10"/>
          </p:nvPr>
        </p:nvSpPr>
        <p:spPr/>
        <p:txBody>
          <a:bodyPr/>
          <a:lstStyle/>
          <a:p>
            <a:fld id="{1EE4C6BC-A631-4DC8-AB46-31477C3C253F}" type="datetime1">
              <a:rPr lang="fr-FR" smtClean="0"/>
              <a:t>21/04/2023</a:t>
            </a:fld>
            <a:endParaRPr lang="fr-FR"/>
          </a:p>
        </p:txBody>
      </p:sp>
      <p:sp>
        <p:nvSpPr>
          <p:cNvPr id="5" name="Espace réservé du pied de page 4">
            <a:extLst>
              <a:ext uri="{FF2B5EF4-FFF2-40B4-BE49-F238E27FC236}">
                <a16:creationId xmlns:a16="http://schemas.microsoft.com/office/drawing/2014/main" id="{75B621E7-E862-4A62-B0FD-8BB63A7911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3F1AD4-5AFA-47AF-9BD6-9C2430FC06FF}"/>
              </a:ext>
            </a:extLst>
          </p:cNvPr>
          <p:cNvSpPr>
            <a:spLocks noGrp="1"/>
          </p:cNvSpPr>
          <p:nvPr>
            <p:ph type="sldNum" sz="quarter" idx="12"/>
          </p:nvPr>
        </p:nvSpPr>
        <p:spPr/>
        <p:txBody>
          <a:bodyPr/>
          <a:lstStyle/>
          <a:p>
            <a:fld id="{47D7BBA1-C421-4F64-A0AB-108C70792877}" type="slidenum">
              <a:rPr lang="fr-FR" smtClean="0"/>
              <a:t>‹#›</a:t>
            </a:fld>
            <a:endParaRPr lang="fr-FR"/>
          </a:p>
        </p:txBody>
      </p:sp>
    </p:spTree>
    <p:extLst>
      <p:ext uri="{BB962C8B-B14F-4D97-AF65-F5344CB8AC3E}">
        <p14:creationId xmlns:p14="http://schemas.microsoft.com/office/powerpoint/2010/main" val="986993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a:xfrm>
            <a:off x="2139789" y="541083"/>
            <a:ext cx="9587412" cy="452432"/>
          </a:xfrm>
        </p:spPr>
        <p:txBody>
          <a:bodyPr anchor="b" anchorCtr="0"/>
          <a:lstStyle>
            <a:lvl1pPr>
              <a:defRPr sz="2600"/>
            </a:lvl1pPr>
          </a:lstStyle>
          <a:p>
            <a:r>
              <a:rPr lang="fr-FR" dirty="0"/>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a:xfrm>
            <a:off x="427055" y="1825625"/>
            <a:ext cx="11300146" cy="1484509"/>
          </a:xfrm>
        </p:spPr>
        <p:txBody>
          <a:bodyPr/>
          <a:lstStyle>
            <a:lvl1pPr>
              <a:defRPr sz="2000"/>
            </a:lvl1pPr>
            <a:lvl2pPr>
              <a:defRPr sz="1800"/>
            </a:lvl2pPr>
            <a:lvl3pPr>
              <a:defRPr sz="1600"/>
            </a:lvl3pPr>
            <a:lvl4pPr>
              <a:defRPr sz="1400"/>
            </a:lvl4pPr>
            <a:lvl5pPr>
              <a:defRPr sz="14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92EA1498-B93F-4BD9-9D92-B4A09643DA72}"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9" name="Rectangle 8">
            <a:extLst>
              <a:ext uri="{FF2B5EF4-FFF2-40B4-BE49-F238E27FC236}">
                <a16:creationId xmlns:a16="http://schemas.microsoft.com/office/drawing/2014/main" id="{480AA443-E4EC-49CA-AB96-10B9C597C151}"/>
              </a:ext>
            </a:extLst>
          </p:cNvPr>
          <p:cNvSpPr/>
          <p:nvPr userDrawn="1"/>
        </p:nvSpPr>
        <p:spPr>
          <a:xfrm>
            <a:off x="0" y="998289"/>
            <a:ext cx="12192000" cy="160625"/>
          </a:xfrm>
          <a:prstGeom prst="rect">
            <a:avLst/>
          </a:prstGeom>
          <a:solidFill>
            <a:srgbClr val="EB6F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58221A00-29C7-4D3B-8303-AB8428369699}"/>
              </a:ext>
            </a:extLst>
          </p:cNvPr>
          <p:cNvSpPr/>
          <p:nvPr userDrawn="1"/>
        </p:nvSpPr>
        <p:spPr>
          <a:xfrm>
            <a:off x="287781" y="190307"/>
            <a:ext cx="1553494" cy="1397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DA49F9C3-7800-4557-BB06-2684272C5DB5}"/>
              </a:ext>
            </a:extLst>
          </p:cNvPr>
          <p:cNvPicPr>
            <a:picLocks noChangeAspect="1"/>
          </p:cNvPicPr>
          <p:nvPr userDrawn="1"/>
        </p:nvPicPr>
        <p:blipFill>
          <a:blip r:embed="rId2"/>
          <a:stretch>
            <a:fillRect/>
          </a:stretch>
        </p:blipFill>
        <p:spPr>
          <a:xfrm>
            <a:off x="345551" y="773758"/>
            <a:ext cx="1437953" cy="449062"/>
          </a:xfrm>
          <a:prstGeom prst="rect">
            <a:avLst/>
          </a:prstGeom>
        </p:spPr>
      </p:pic>
    </p:spTree>
    <p:extLst>
      <p:ext uri="{BB962C8B-B14F-4D97-AF65-F5344CB8AC3E}">
        <p14:creationId xmlns:p14="http://schemas.microsoft.com/office/powerpoint/2010/main" val="1709291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a:xfrm>
            <a:off x="2139789" y="541083"/>
            <a:ext cx="9587412" cy="452432"/>
          </a:xfrm>
        </p:spPr>
        <p:txBody>
          <a:bodyPr anchor="b" anchorCtr="0"/>
          <a:lstStyle>
            <a:lvl1pPr>
              <a:defRPr sz="2600"/>
            </a:lvl1pPr>
          </a:lstStyle>
          <a:p>
            <a:r>
              <a:rPr lang="fr-FR" dirty="0"/>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a:xfrm>
            <a:off x="427055" y="1825625"/>
            <a:ext cx="11300146" cy="1484509"/>
          </a:xfrm>
        </p:spPr>
        <p:txBody>
          <a:bodyPr/>
          <a:lstStyle>
            <a:lvl1pPr>
              <a:defRPr sz="2000"/>
            </a:lvl1pPr>
            <a:lvl2pPr>
              <a:defRPr sz="1800"/>
            </a:lvl2pPr>
            <a:lvl3pPr>
              <a:defRPr sz="1600"/>
            </a:lvl3pPr>
            <a:lvl4pPr>
              <a:defRPr sz="1400"/>
            </a:lvl4pPr>
            <a:lvl5pPr>
              <a:defRPr sz="14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A835729E-329C-465D-9376-FF2FB5146B62}"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9" name="Rectangle 8">
            <a:extLst>
              <a:ext uri="{FF2B5EF4-FFF2-40B4-BE49-F238E27FC236}">
                <a16:creationId xmlns:a16="http://schemas.microsoft.com/office/drawing/2014/main" id="{480AA443-E4EC-49CA-AB96-10B9C597C151}"/>
              </a:ext>
            </a:extLst>
          </p:cNvPr>
          <p:cNvSpPr/>
          <p:nvPr userDrawn="1"/>
        </p:nvSpPr>
        <p:spPr>
          <a:xfrm>
            <a:off x="0" y="998289"/>
            <a:ext cx="12192000" cy="160625"/>
          </a:xfrm>
          <a:prstGeom prst="rect">
            <a:avLst/>
          </a:prstGeom>
          <a:solidFill>
            <a:srgbClr val="FE5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58221A00-29C7-4D3B-8303-AB8428369699}"/>
              </a:ext>
            </a:extLst>
          </p:cNvPr>
          <p:cNvSpPr/>
          <p:nvPr userDrawn="1"/>
        </p:nvSpPr>
        <p:spPr>
          <a:xfrm>
            <a:off x="287781" y="334198"/>
            <a:ext cx="1553494" cy="1397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7" name="Groupe 16">
            <a:extLst>
              <a:ext uri="{FF2B5EF4-FFF2-40B4-BE49-F238E27FC236}">
                <a16:creationId xmlns:a16="http://schemas.microsoft.com/office/drawing/2014/main" id="{7B4FBB51-267D-42B5-86FE-546F4765A515}"/>
              </a:ext>
            </a:extLst>
          </p:cNvPr>
          <p:cNvGrpSpPr/>
          <p:nvPr userDrawn="1"/>
        </p:nvGrpSpPr>
        <p:grpSpPr>
          <a:xfrm>
            <a:off x="370298" y="232343"/>
            <a:ext cx="1557265" cy="919014"/>
            <a:chOff x="7907983" y="3431016"/>
            <a:chExt cx="3575620" cy="2110138"/>
          </a:xfrm>
        </p:grpSpPr>
        <p:pic>
          <p:nvPicPr>
            <p:cNvPr id="18" name="Picture 2" descr="Alliance for Diverse Abilities&#10;">
              <a:extLst>
                <a:ext uri="{FF2B5EF4-FFF2-40B4-BE49-F238E27FC236}">
                  <a16:creationId xmlns:a16="http://schemas.microsoft.com/office/drawing/2014/main" id="{D4BCA26E-7FA2-4571-B28C-F880CD0092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373" t="23606" r="10438" b="24244"/>
            <a:stretch/>
          </p:blipFill>
          <p:spPr bwMode="auto">
            <a:xfrm>
              <a:off x="7907983" y="3431016"/>
              <a:ext cx="3575620" cy="1027472"/>
            </a:xfrm>
            <a:prstGeom prst="rect">
              <a:avLst/>
            </a:prstGeom>
            <a:extLst>
              <a:ext uri="{909E8E84-426E-40DD-AFC4-6F175D3DCCD1}">
                <a14:hiddenFill xmlns:a14="http://schemas.microsoft.com/office/drawing/2010/main">
                  <a:solidFill>
                    <a:srgbClr val="FFFFFF"/>
                  </a:solidFill>
                </a14:hiddenFill>
              </a:ext>
            </a:extLst>
          </p:spPr>
        </p:pic>
        <p:pic>
          <p:nvPicPr>
            <p:cNvPr id="19" name="Image 29">
              <a:extLst>
                <a:ext uri="{FF2B5EF4-FFF2-40B4-BE49-F238E27FC236}">
                  <a16:creationId xmlns:a16="http://schemas.microsoft.com/office/drawing/2014/main" id="{4A1A0082-8E46-493B-B091-7436B0FD60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8723" y="4570109"/>
              <a:ext cx="3004527" cy="971045"/>
            </a:xfrm>
            <a:prstGeom prst="rect">
              <a:avLst/>
            </a:prstGeom>
          </p:spPr>
        </p:pic>
      </p:grpSp>
    </p:spTree>
    <p:extLst>
      <p:ext uri="{BB962C8B-B14F-4D97-AF65-F5344CB8AC3E}">
        <p14:creationId xmlns:p14="http://schemas.microsoft.com/office/powerpoint/2010/main" val="4223419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a:xfrm>
            <a:off x="2139789" y="541083"/>
            <a:ext cx="9587412" cy="452432"/>
          </a:xfrm>
        </p:spPr>
        <p:txBody>
          <a:bodyPr anchor="b" anchorCtr="0"/>
          <a:lstStyle>
            <a:lvl1pPr>
              <a:defRPr sz="2600"/>
            </a:lvl1pPr>
          </a:lstStyle>
          <a:p>
            <a:r>
              <a:rPr lang="fr-FR" dirty="0"/>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a:xfrm>
            <a:off x="427055" y="1825625"/>
            <a:ext cx="11300146" cy="1484509"/>
          </a:xfrm>
        </p:spPr>
        <p:txBody>
          <a:bodyPr/>
          <a:lstStyle>
            <a:lvl1pPr>
              <a:defRPr sz="2000"/>
            </a:lvl1pPr>
            <a:lvl2pPr>
              <a:defRPr sz="1800"/>
            </a:lvl2pPr>
            <a:lvl3pPr>
              <a:defRPr sz="1600"/>
            </a:lvl3pPr>
            <a:lvl4pPr>
              <a:defRPr sz="1400"/>
            </a:lvl4pPr>
            <a:lvl5pPr>
              <a:defRPr sz="14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54043526-FCFF-4096-94BF-3AC1FA261351}"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9" name="Rectangle 8">
            <a:extLst>
              <a:ext uri="{FF2B5EF4-FFF2-40B4-BE49-F238E27FC236}">
                <a16:creationId xmlns:a16="http://schemas.microsoft.com/office/drawing/2014/main" id="{480AA443-E4EC-49CA-AB96-10B9C597C151}"/>
              </a:ext>
            </a:extLst>
          </p:cNvPr>
          <p:cNvSpPr/>
          <p:nvPr userDrawn="1"/>
        </p:nvSpPr>
        <p:spPr>
          <a:xfrm>
            <a:off x="0" y="998289"/>
            <a:ext cx="12192000" cy="160625"/>
          </a:xfrm>
          <a:prstGeom prst="rect">
            <a:avLst/>
          </a:prstGeom>
          <a:solidFill>
            <a:srgbClr val="00B5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58221A00-29C7-4D3B-8303-AB8428369699}"/>
              </a:ext>
            </a:extLst>
          </p:cNvPr>
          <p:cNvSpPr/>
          <p:nvPr userDrawn="1"/>
        </p:nvSpPr>
        <p:spPr>
          <a:xfrm>
            <a:off x="287781" y="334198"/>
            <a:ext cx="1553494" cy="1397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050AAB9A-90F5-4C61-BD75-C01D2480C777}"/>
              </a:ext>
            </a:extLst>
          </p:cNvPr>
          <p:cNvPicPr>
            <a:picLocks noChangeAspect="1"/>
          </p:cNvPicPr>
          <p:nvPr userDrawn="1"/>
        </p:nvPicPr>
        <p:blipFill>
          <a:blip r:embed="rId2"/>
          <a:stretch>
            <a:fillRect/>
          </a:stretch>
        </p:blipFill>
        <p:spPr>
          <a:xfrm>
            <a:off x="334222" y="765868"/>
            <a:ext cx="1443008" cy="527126"/>
          </a:xfrm>
          <a:prstGeom prst="rect">
            <a:avLst/>
          </a:prstGeom>
        </p:spPr>
      </p:pic>
    </p:spTree>
    <p:extLst>
      <p:ext uri="{BB962C8B-B14F-4D97-AF65-F5344CB8AC3E}">
        <p14:creationId xmlns:p14="http://schemas.microsoft.com/office/powerpoint/2010/main" val="4080576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Titre et contenu">
    <p:spTree>
      <p:nvGrpSpPr>
        <p:cNvPr id="1" name=""/>
        <p:cNvGrpSpPr/>
        <p:nvPr/>
      </p:nvGrpSpPr>
      <p:grpSpPr>
        <a:xfrm>
          <a:off x="0" y="0"/>
          <a:ext cx="0" cy="0"/>
          <a:chOff x="0" y="0"/>
          <a:chExt cx="0" cy="0"/>
        </a:xfrm>
      </p:grpSpPr>
      <p:sp>
        <p:nvSpPr>
          <p:cNvPr id="7" name="Ellipse 6">
            <a:extLst>
              <a:ext uri="{FF2B5EF4-FFF2-40B4-BE49-F238E27FC236}">
                <a16:creationId xmlns:a16="http://schemas.microsoft.com/office/drawing/2014/main" id="{923F9707-E370-4D1E-8EEC-E2D8E7A47C33}"/>
              </a:ext>
            </a:extLst>
          </p:cNvPr>
          <p:cNvSpPr/>
          <p:nvPr userDrawn="1"/>
        </p:nvSpPr>
        <p:spPr>
          <a:xfrm>
            <a:off x="2320339" y="1923143"/>
            <a:ext cx="3176255" cy="3176255"/>
          </a:xfrm>
          <a:prstGeom prst="ellipse">
            <a:avLst/>
          </a:prstGeom>
          <a:noFill/>
          <a:ln w="38100">
            <a:solidFill>
              <a:srgbClr val="00B5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a:xfrm>
            <a:off x="2139789" y="541083"/>
            <a:ext cx="9587412" cy="452432"/>
          </a:xfrm>
        </p:spPr>
        <p:txBody>
          <a:bodyPr anchor="b" anchorCtr="0"/>
          <a:lstStyle>
            <a:lvl1pPr>
              <a:defRPr sz="2600"/>
            </a:lvl1pPr>
          </a:lstStyle>
          <a:p>
            <a:r>
              <a:rPr lang="fr-FR" dirty="0"/>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a:xfrm>
            <a:off x="8217951" y="2140132"/>
            <a:ext cx="3509249" cy="1484509"/>
          </a:xfrm>
        </p:spPr>
        <p:txBody>
          <a:bodyPr/>
          <a:lstStyle>
            <a:lvl1pPr>
              <a:defRPr sz="2000"/>
            </a:lvl1pPr>
            <a:lvl2pPr>
              <a:defRPr sz="1800"/>
            </a:lvl2pPr>
            <a:lvl3pPr>
              <a:defRPr sz="1600"/>
            </a:lvl3pPr>
            <a:lvl4pPr>
              <a:defRPr sz="1400"/>
            </a:lvl4pPr>
            <a:lvl5pPr>
              <a:defRPr sz="14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C9FE88AA-8464-4969-A3C6-93797FDB7EA6}"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9" name="Rectangle 8">
            <a:extLst>
              <a:ext uri="{FF2B5EF4-FFF2-40B4-BE49-F238E27FC236}">
                <a16:creationId xmlns:a16="http://schemas.microsoft.com/office/drawing/2014/main" id="{480AA443-E4EC-49CA-AB96-10B9C597C151}"/>
              </a:ext>
            </a:extLst>
          </p:cNvPr>
          <p:cNvSpPr/>
          <p:nvPr userDrawn="1"/>
        </p:nvSpPr>
        <p:spPr>
          <a:xfrm>
            <a:off x="0" y="998289"/>
            <a:ext cx="12192000" cy="160625"/>
          </a:xfrm>
          <a:prstGeom prst="rect">
            <a:avLst/>
          </a:prstGeom>
          <a:solidFill>
            <a:srgbClr val="00B5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58221A00-29C7-4D3B-8303-AB8428369699}"/>
              </a:ext>
            </a:extLst>
          </p:cNvPr>
          <p:cNvSpPr/>
          <p:nvPr userDrawn="1"/>
        </p:nvSpPr>
        <p:spPr>
          <a:xfrm>
            <a:off x="287781" y="334198"/>
            <a:ext cx="1553494" cy="1397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050AAB9A-90F5-4C61-BD75-C01D2480C777}"/>
              </a:ext>
            </a:extLst>
          </p:cNvPr>
          <p:cNvPicPr>
            <a:picLocks noChangeAspect="1"/>
          </p:cNvPicPr>
          <p:nvPr userDrawn="1"/>
        </p:nvPicPr>
        <p:blipFill>
          <a:blip r:embed="rId2"/>
          <a:stretch>
            <a:fillRect/>
          </a:stretch>
        </p:blipFill>
        <p:spPr>
          <a:xfrm>
            <a:off x="334222" y="765868"/>
            <a:ext cx="1443008" cy="527126"/>
          </a:xfrm>
          <a:prstGeom prst="rect">
            <a:avLst/>
          </a:prstGeom>
        </p:spPr>
      </p:pic>
      <p:sp>
        <p:nvSpPr>
          <p:cNvPr id="10" name="Espace réservé pour une image  7">
            <a:extLst>
              <a:ext uri="{FF2B5EF4-FFF2-40B4-BE49-F238E27FC236}">
                <a16:creationId xmlns:a16="http://schemas.microsoft.com/office/drawing/2014/main" id="{6961FCD0-B961-48F6-BD40-ED5A6EDF7943}"/>
              </a:ext>
            </a:extLst>
          </p:cNvPr>
          <p:cNvSpPr>
            <a:spLocks noGrp="1"/>
          </p:cNvSpPr>
          <p:nvPr>
            <p:ph type="pic" sz="quarter" idx="13" hasCustomPrompt="1"/>
          </p:nvPr>
        </p:nvSpPr>
        <p:spPr>
          <a:xfrm>
            <a:off x="1935216" y="2637704"/>
            <a:ext cx="857854" cy="857854"/>
          </a:xfrm>
          <a:prstGeom prst="ellipse">
            <a:avLst/>
          </a:prstGeom>
          <a:solidFill>
            <a:schemeClr val="bg1">
              <a:lumMod val="85000"/>
            </a:schemeClr>
          </a:solidFill>
          <a:ln w="38100">
            <a:solidFill>
              <a:srgbClr val="00B5E2"/>
            </a:solidFill>
          </a:ln>
        </p:spPr>
        <p:txBody>
          <a:bodyPr/>
          <a:lstStyle>
            <a:lvl1pPr algn="ctr">
              <a:defRPr sz="1200"/>
            </a:lvl1pPr>
          </a:lstStyle>
          <a:p>
            <a:r>
              <a:rPr lang="fr-FR" dirty="0"/>
              <a:t>visuel</a:t>
            </a:r>
          </a:p>
        </p:txBody>
      </p:sp>
      <p:sp>
        <p:nvSpPr>
          <p:cNvPr id="13" name="Espace réservé pour une image  7">
            <a:extLst>
              <a:ext uri="{FF2B5EF4-FFF2-40B4-BE49-F238E27FC236}">
                <a16:creationId xmlns:a16="http://schemas.microsoft.com/office/drawing/2014/main" id="{EBC3E3A5-0BE7-4253-896F-6EC7315CFA24}"/>
              </a:ext>
            </a:extLst>
          </p:cNvPr>
          <p:cNvSpPr>
            <a:spLocks noGrp="1"/>
          </p:cNvSpPr>
          <p:nvPr>
            <p:ph type="pic" sz="quarter" idx="14" hasCustomPrompt="1"/>
          </p:nvPr>
        </p:nvSpPr>
        <p:spPr>
          <a:xfrm>
            <a:off x="3479539" y="1525415"/>
            <a:ext cx="857854" cy="857854"/>
          </a:xfrm>
          <a:prstGeom prst="ellipse">
            <a:avLst/>
          </a:prstGeom>
          <a:solidFill>
            <a:schemeClr val="bg1">
              <a:lumMod val="85000"/>
            </a:schemeClr>
          </a:solidFill>
          <a:ln w="38100">
            <a:solidFill>
              <a:srgbClr val="00B5E2"/>
            </a:solidFill>
          </a:ln>
        </p:spPr>
        <p:txBody>
          <a:bodyPr/>
          <a:lstStyle>
            <a:lvl1pPr algn="ctr">
              <a:defRPr sz="1200"/>
            </a:lvl1pPr>
          </a:lstStyle>
          <a:p>
            <a:r>
              <a:rPr lang="fr-FR" dirty="0"/>
              <a:t>visuel</a:t>
            </a:r>
          </a:p>
        </p:txBody>
      </p:sp>
      <p:sp>
        <p:nvSpPr>
          <p:cNvPr id="14" name="Espace réservé pour une image  7">
            <a:extLst>
              <a:ext uri="{FF2B5EF4-FFF2-40B4-BE49-F238E27FC236}">
                <a16:creationId xmlns:a16="http://schemas.microsoft.com/office/drawing/2014/main" id="{88B8A65E-1EDD-45C3-844D-FB2427A85D17}"/>
              </a:ext>
            </a:extLst>
          </p:cNvPr>
          <p:cNvSpPr>
            <a:spLocks noGrp="1"/>
          </p:cNvSpPr>
          <p:nvPr>
            <p:ph type="pic" sz="quarter" idx="15" hasCustomPrompt="1"/>
          </p:nvPr>
        </p:nvSpPr>
        <p:spPr>
          <a:xfrm>
            <a:off x="5008574" y="2667213"/>
            <a:ext cx="857854" cy="857854"/>
          </a:xfrm>
          <a:prstGeom prst="ellipse">
            <a:avLst/>
          </a:prstGeom>
          <a:solidFill>
            <a:schemeClr val="bg1">
              <a:lumMod val="85000"/>
            </a:schemeClr>
          </a:solidFill>
          <a:ln w="38100">
            <a:solidFill>
              <a:srgbClr val="00B5E2"/>
            </a:solidFill>
          </a:ln>
        </p:spPr>
        <p:txBody>
          <a:bodyPr/>
          <a:lstStyle>
            <a:lvl1pPr algn="ctr">
              <a:defRPr sz="1200"/>
            </a:lvl1pPr>
          </a:lstStyle>
          <a:p>
            <a:r>
              <a:rPr lang="fr-FR" dirty="0"/>
              <a:t>visuel</a:t>
            </a:r>
          </a:p>
        </p:txBody>
      </p:sp>
      <p:sp>
        <p:nvSpPr>
          <p:cNvPr id="15" name="Espace réservé pour une image  7">
            <a:extLst>
              <a:ext uri="{FF2B5EF4-FFF2-40B4-BE49-F238E27FC236}">
                <a16:creationId xmlns:a16="http://schemas.microsoft.com/office/drawing/2014/main" id="{C5A33133-77AB-4120-BDDA-51AC19CE0761}"/>
              </a:ext>
            </a:extLst>
          </p:cNvPr>
          <p:cNvSpPr>
            <a:spLocks noGrp="1"/>
          </p:cNvSpPr>
          <p:nvPr>
            <p:ph type="pic" sz="quarter" idx="16" hasCustomPrompt="1"/>
          </p:nvPr>
        </p:nvSpPr>
        <p:spPr>
          <a:xfrm>
            <a:off x="2504768" y="4411597"/>
            <a:ext cx="857854" cy="857854"/>
          </a:xfrm>
          <a:prstGeom prst="ellipse">
            <a:avLst/>
          </a:prstGeom>
          <a:solidFill>
            <a:schemeClr val="bg1">
              <a:lumMod val="85000"/>
            </a:schemeClr>
          </a:solidFill>
          <a:ln w="38100">
            <a:solidFill>
              <a:srgbClr val="00B5E2"/>
            </a:solidFill>
          </a:ln>
        </p:spPr>
        <p:txBody>
          <a:bodyPr/>
          <a:lstStyle>
            <a:lvl1pPr algn="ctr">
              <a:defRPr sz="1200"/>
            </a:lvl1pPr>
          </a:lstStyle>
          <a:p>
            <a:r>
              <a:rPr lang="fr-FR" dirty="0"/>
              <a:t>visuel</a:t>
            </a:r>
          </a:p>
        </p:txBody>
      </p:sp>
      <p:sp>
        <p:nvSpPr>
          <p:cNvPr id="16" name="Espace réservé pour une image  7">
            <a:extLst>
              <a:ext uri="{FF2B5EF4-FFF2-40B4-BE49-F238E27FC236}">
                <a16:creationId xmlns:a16="http://schemas.microsoft.com/office/drawing/2014/main" id="{B5500600-35CB-4B6D-803E-7DCF3EC3A0B6}"/>
              </a:ext>
            </a:extLst>
          </p:cNvPr>
          <p:cNvSpPr>
            <a:spLocks noGrp="1"/>
          </p:cNvSpPr>
          <p:nvPr>
            <p:ph type="pic" sz="quarter" idx="17" hasCustomPrompt="1"/>
          </p:nvPr>
        </p:nvSpPr>
        <p:spPr>
          <a:xfrm>
            <a:off x="4449453" y="4326571"/>
            <a:ext cx="857854" cy="857854"/>
          </a:xfrm>
          <a:prstGeom prst="ellipse">
            <a:avLst/>
          </a:prstGeom>
          <a:solidFill>
            <a:schemeClr val="bg1">
              <a:lumMod val="85000"/>
            </a:schemeClr>
          </a:solidFill>
          <a:ln w="38100">
            <a:solidFill>
              <a:srgbClr val="00B5E2"/>
            </a:solidFill>
          </a:ln>
        </p:spPr>
        <p:txBody>
          <a:bodyPr/>
          <a:lstStyle>
            <a:lvl1pPr algn="ctr">
              <a:defRPr sz="1200"/>
            </a:lvl1pPr>
          </a:lstStyle>
          <a:p>
            <a:r>
              <a:rPr lang="fr-FR" dirty="0"/>
              <a:t>visuel</a:t>
            </a:r>
          </a:p>
        </p:txBody>
      </p:sp>
    </p:spTree>
    <p:extLst>
      <p:ext uri="{BB962C8B-B14F-4D97-AF65-F5344CB8AC3E}">
        <p14:creationId xmlns:p14="http://schemas.microsoft.com/office/powerpoint/2010/main" val="1330048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750"/>
                                        <p:tgtEl>
                                          <p:spTgt spid="7"/>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250"/>
                            </p:stCondLst>
                            <p:childTnLst>
                              <p:par>
                                <p:cTn id="13" presetID="10" presetClass="entr" presetSubtype="0"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par>
                          <p:cTn id="16" fill="hold">
                            <p:stCondLst>
                              <p:cond delay="1750"/>
                            </p:stCondLst>
                            <p:childTnLst>
                              <p:par>
                                <p:cTn id="17" presetID="10" presetClass="entr" presetSubtype="0" fill="hold" grpId="0"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par>
                          <p:cTn id="20" fill="hold">
                            <p:stCondLst>
                              <p:cond delay="2250"/>
                            </p:stCondLst>
                            <p:childTnLst>
                              <p:par>
                                <p:cTn id="21" presetID="10"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par>
                          <p:cTn id="24" fill="hold">
                            <p:stCondLst>
                              <p:cond delay="2750"/>
                            </p:stCondLst>
                            <p:childTnLst>
                              <p:par>
                                <p:cTn id="25" presetID="10" presetClass="entr" presetSubtype="0"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P spid="14" grpId="0" animBg="1"/>
      <p:bldP spid="15" grpId="0" animBg="1"/>
      <p:bldP spid="16"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6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a:xfrm>
            <a:off x="2139789" y="541083"/>
            <a:ext cx="9587412" cy="452432"/>
          </a:xfrm>
        </p:spPr>
        <p:txBody>
          <a:bodyPr anchor="b" anchorCtr="0"/>
          <a:lstStyle>
            <a:lvl1pPr>
              <a:defRPr sz="2600"/>
            </a:lvl1pPr>
          </a:lstStyle>
          <a:p>
            <a:r>
              <a:rPr lang="fr-FR" dirty="0"/>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a:xfrm>
            <a:off x="427055" y="1825625"/>
            <a:ext cx="11300146" cy="1484509"/>
          </a:xfrm>
        </p:spPr>
        <p:txBody>
          <a:bodyPr/>
          <a:lstStyle>
            <a:lvl1pPr>
              <a:defRPr sz="2000"/>
            </a:lvl1pPr>
            <a:lvl2pPr>
              <a:defRPr sz="1800"/>
            </a:lvl2pPr>
            <a:lvl3pPr>
              <a:defRPr sz="1600"/>
            </a:lvl3pPr>
            <a:lvl4pPr>
              <a:defRPr sz="1400"/>
            </a:lvl4pPr>
            <a:lvl5pPr>
              <a:defRPr sz="14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79034607-C496-40D3-A9A3-D74B76F7A5DD}"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9" name="Rectangle 8">
            <a:extLst>
              <a:ext uri="{FF2B5EF4-FFF2-40B4-BE49-F238E27FC236}">
                <a16:creationId xmlns:a16="http://schemas.microsoft.com/office/drawing/2014/main" id="{480AA443-E4EC-49CA-AB96-10B9C597C151}"/>
              </a:ext>
            </a:extLst>
          </p:cNvPr>
          <p:cNvSpPr/>
          <p:nvPr userDrawn="1"/>
        </p:nvSpPr>
        <p:spPr>
          <a:xfrm>
            <a:off x="0" y="998289"/>
            <a:ext cx="12192000" cy="160625"/>
          </a:xfrm>
          <a:prstGeom prst="rect">
            <a:avLst/>
          </a:prstGeom>
          <a:solidFill>
            <a:srgbClr val="6CC2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58221A00-29C7-4D3B-8303-AB8428369699}"/>
              </a:ext>
            </a:extLst>
          </p:cNvPr>
          <p:cNvSpPr/>
          <p:nvPr userDrawn="1"/>
        </p:nvSpPr>
        <p:spPr>
          <a:xfrm>
            <a:off x="287781" y="334198"/>
            <a:ext cx="1553494" cy="1397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3DCC5A28-4887-4B20-80F9-99FA162DC7E6}"/>
              </a:ext>
            </a:extLst>
          </p:cNvPr>
          <p:cNvPicPr>
            <a:picLocks noChangeAspect="1"/>
          </p:cNvPicPr>
          <p:nvPr userDrawn="1"/>
        </p:nvPicPr>
        <p:blipFill>
          <a:blip r:embed="rId2"/>
          <a:stretch>
            <a:fillRect/>
          </a:stretch>
        </p:blipFill>
        <p:spPr>
          <a:xfrm>
            <a:off x="565336" y="248661"/>
            <a:ext cx="1070129" cy="995295"/>
          </a:xfrm>
          <a:prstGeom prst="rect">
            <a:avLst/>
          </a:prstGeom>
        </p:spPr>
      </p:pic>
    </p:spTree>
    <p:extLst>
      <p:ext uri="{BB962C8B-B14F-4D97-AF65-F5344CB8AC3E}">
        <p14:creationId xmlns:p14="http://schemas.microsoft.com/office/powerpoint/2010/main" val="2306546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7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a:xfrm>
            <a:off x="2139789" y="541083"/>
            <a:ext cx="9587412" cy="452432"/>
          </a:xfrm>
        </p:spPr>
        <p:txBody>
          <a:bodyPr anchor="b" anchorCtr="0"/>
          <a:lstStyle>
            <a:lvl1pPr>
              <a:defRPr sz="2600"/>
            </a:lvl1pPr>
          </a:lstStyle>
          <a:p>
            <a:r>
              <a:rPr lang="fr-FR" dirty="0"/>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a:xfrm>
            <a:off x="427055" y="1825625"/>
            <a:ext cx="11300146" cy="1484509"/>
          </a:xfrm>
        </p:spPr>
        <p:txBody>
          <a:bodyPr/>
          <a:lstStyle>
            <a:lvl1pPr>
              <a:defRPr sz="2000"/>
            </a:lvl1pPr>
            <a:lvl2pPr>
              <a:defRPr sz="1800"/>
            </a:lvl2pPr>
            <a:lvl3pPr>
              <a:defRPr sz="1600"/>
            </a:lvl3pPr>
            <a:lvl4pPr>
              <a:defRPr sz="1400"/>
            </a:lvl4pPr>
            <a:lvl5pPr>
              <a:defRPr sz="14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73292C4D-4A93-48C6-8F96-29231A643D95}"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9" name="Rectangle 8">
            <a:extLst>
              <a:ext uri="{FF2B5EF4-FFF2-40B4-BE49-F238E27FC236}">
                <a16:creationId xmlns:a16="http://schemas.microsoft.com/office/drawing/2014/main" id="{480AA443-E4EC-49CA-AB96-10B9C597C151}"/>
              </a:ext>
            </a:extLst>
          </p:cNvPr>
          <p:cNvSpPr/>
          <p:nvPr userDrawn="1"/>
        </p:nvSpPr>
        <p:spPr>
          <a:xfrm>
            <a:off x="0" y="993515"/>
            <a:ext cx="12192000" cy="160625"/>
          </a:xfrm>
          <a:prstGeom prst="rect">
            <a:avLst/>
          </a:prstGeom>
          <a:solidFill>
            <a:srgbClr val="008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58221A00-29C7-4D3B-8303-AB8428369699}"/>
              </a:ext>
            </a:extLst>
          </p:cNvPr>
          <p:cNvSpPr/>
          <p:nvPr userDrawn="1"/>
        </p:nvSpPr>
        <p:spPr>
          <a:xfrm>
            <a:off x="287781" y="334198"/>
            <a:ext cx="1553494" cy="1397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F0A92A07-BF6E-4869-B909-94E4A3D20528}"/>
              </a:ext>
            </a:extLst>
          </p:cNvPr>
          <p:cNvPicPr>
            <a:picLocks noChangeAspect="1"/>
          </p:cNvPicPr>
          <p:nvPr userDrawn="1"/>
        </p:nvPicPr>
        <p:blipFill>
          <a:blip r:embed="rId2">
            <a:extLst>
              <a:ext uri="{BEBA8EAE-BF5A-486C-A8C5-ECC9F3942E4B}">
                <a14:imgProps xmlns:a14="http://schemas.microsoft.com/office/drawing/2010/main">
                  <a14:imgLayer r:embed="rId3">
                    <a14:imgEffect>
                      <a14:backgroundRemoval t="10000" b="90000" l="10000" r="90000">
                        <a14:foregroundMark x1="27826" y1="40118" x2="84058" y2="42773"/>
                        <a14:foregroundMark x1="84058" y1="42773" x2="80000" y2="76696"/>
                        <a14:foregroundMark x1="70725" y1="76696" x2="34835" y2="29329"/>
                        <a14:foregroundMark x1="18551" y1="55162" x2="74493" y2="33333"/>
                        <a14:foregroundMark x1="44058" y1="25074" x2="44058" y2="76696"/>
                        <a14:foregroundMark x1="29037" y1="34372" x2="54493" y2="74041"/>
                        <a14:foregroundMark x1="25217" y1="45428" x2="86667" y2="52212"/>
                        <a14:foregroundMark x1="65209" y1="20164" x2="64058" y2="78171"/>
                        <a14:foregroundMark x1="64058" y1="78171" x2="74493" y2="63127"/>
                        <a14:foregroundMark x1="66667" y1="63127" x2="70725" y2="61947"/>
                        <a14:foregroundMark x1="49275" y1="61947" x2="64058" y2="63127"/>
                        <a14:foregroundMark x1="54493" y1="55162" x2="54493" y2="55162"/>
                        <a14:foregroundMark x1="60290" y1="50147" x2="47826" y2="71091"/>
                        <a14:foregroundMark x1="46667" y1="51917" x2="57391" y2="72861"/>
                        <a14:foregroundMark x1="31014" y1="53982" x2="46957" y2="76401"/>
                        <a14:foregroundMark x1="33913" y1="54867" x2="65871" y2="20669"/>
                        <a14:foregroundMark x1="45507" y1="71386" x2="75942" y2="39233"/>
                        <a14:foregroundMark x1="74783" y1="48968" x2="45507" y2="74926"/>
                        <a14:foregroundMark x1="35072" y1="56342" x2="81739" y2="53982"/>
                        <a14:foregroundMark x1="56522" y1="72861" x2="78261" y2="58112"/>
                        <a14:foregroundMark x1="61159" y1="69912" x2="55652" y2="49263"/>
                        <a14:foregroundMark x1="64348" y1="30973" x2="24928" y2="37463"/>
                        <a14:foregroundMark x1="19130" y1="36283" x2="27826" y2="36578"/>
                        <a14:foregroundMark x1="18261" y1="34218" x2="24928" y2="52212"/>
                        <a14:foregroundMark x1="43768" y1="20059" x2="43768" y2="20059"/>
                        <a14:foregroundMark x1="43768" y1="20059" x2="42899" y2="30088"/>
                        <a14:foregroundMark x1="44928" y1="17404" x2="47826" y2="24189"/>
                        <a14:foregroundMark x1="46667" y1="60472" x2="57681" y2="52507"/>
                        <a14:backgroundMark x1="73043" y1="15339" x2="73043" y2="15339"/>
                        <a14:backgroundMark x1="74783" y1="12684" x2="74783" y2="12684"/>
                        <a14:backgroundMark x1="74783" y1="12684" x2="74783" y2="12684"/>
                        <a14:backgroundMark x1="67536" y1="12684" x2="79130" y2="21534"/>
                        <a14:backgroundMark x1="28406" y1="28024" x2="35652" y2="28024"/>
                      </a14:backgroundRemoval>
                    </a14:imgEffect>
                  </a14:imgLayer>
                </a14:imgProps>
              </a:ext>
            </a:extLst>
          </a:blip>
          <a:stretch>
            <a:fillRect/>
          </a:stretch>
        </p:blipFill>
        <p:spPr>
          <a:xfrm>
            <a:off x="464799" y="194948"/>
            <a:ext cx="1176879" cy="1156412"/>
          </a:xfrm>
          <a:prstGeom prst="rect">
            <a:avLst/>
          </a:prstGeom>
        </p:spPr>
      </p:pic>
    </p:spTree>
    <p:extLst>
      <p:ext uri="{BB962C8B-B14F-4D97-AF65-F5344CB8AC3E}">
        <p14:creationId xmlns:p14="http://schemas.microsoft.com/office/powerpoint/2010/main" val="567859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9F15F-B7A3-4F17-B4FB-5F2916E68EB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65382B3-F7EB-4A33-9F27-DEA16BB9016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A2D1972-AB04-4030-A4AF-834F6D82C758}"/>
              </a:ext>
            </a:extLst>
          </p:cNvPr>
          <p:cNvSpPr>
            <a:spLocks noGrp="1"/>
          </p:cNvSpPr>
          <p:nvPr>
            <p:ph type="dt" sz="half" idx="10"/>
          </p:nvPr>
        </p:nvSpPr>
        <p:spPr/>
        <p:txBody>
          <a:bodyPr/>
          <a:lstStyle/>
          <a:p>
            <a:fld id="{C7156C9C-8E5F-48AE-B8BC-A699C37C670B}" type="datetime1">
              <a:rPr lang="fr-FR" smtClean="0"/>
              <a:t>21/04/2023</a:t>
            </a:fld>
            <a:endParaRPr lang="fr-FR"/>
          </a:p>
        </p:txBody>
      </p:sp>
      <p:sp>
        <p:nvSpPr>
          <p:cNvPr id="5" name="Espace réservé du pied de page 4">
            <a:extLst>
              <a:ext uri="{FF2B5EF4-FFF2-40B4-BE49-F238E27FC236}">
                <a16:creationId xmlns:a16="http://schemas.microsoft.com/office/drawing/2014/main" id="{F7876B62-8688-41AC-8B63-F4A16559F3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C0CD02-AE04-465B-B4AA-4BC56C9B8F13}"/>
              </a:ext>
            </a:extLst>
          </p:cNvPr>
          <p:cNvSpPr>
            <a:spLocks noGrp="1"/>
          </p:cNvSpPr>
          <p:nvPr>
            <p:ph type="sldNum" sz="quarter" idx="12"/>
          </p:nvPr>
        </p:nvSpPr>
        <p:spPr/>
        <p:txBody>
          <a:bodyPr/>
          <a:lstStyle/>
          <a:p>
            <a:fld id="{47D7BBA1-C421-4F64-A0AB-108C70792877}" type="slidenum">
              <a:rPr lang="fr-FR" smtClean="0"/>
              <a:t>‹#›</a:t>
            </a:fld>
            <a:endParaRPr lang="fr-FR"/>
          </a:p>
        </p:txBody>
      </p:sp>
      <p:sp>
        <p:nvSpPr>
          <p:cNvPr id="8" name="Espace réservé pour une image  7">
            <a:extLst>
              <a:ext uri="{FF2B5EF4-FFF2-40B4-BE49-F238E27FC236}">
                <a16:creationId xmlns:a16="http://schemas.microsoft.com/office/drawing/2014/main" id="{BAC5F82B-0398-4E03-B7EA-2C76A905CD42}"/>
              </a:ext>
            </a:extLst>
          </p:cNvPr>
          <p:cNvSpPr>
            <a:spLocks noGrp="1"/>
          </p:cNvSpPr>
          <p:nvPr>
            <p:ph type="pic" sz="quarter" idx="13" hasCustomPrompt="1"/>
          </p:nvPr>
        </p:nvSpPr>
        <p:spPr>
          <a:xfrm>
            <a:off x="1646043" y="3742493"/>
            <a:ext cx="720000" cy="720000"/>
          </a:xfrm>
          <a:prstGeom prst="ellipse">
            <a:avLst/>
          </a:prstGeom>
          <a:solidFill>
            <a:schemeClr val="bg1">
              <a:lumMod val="85000"/>
            </a:schemeClr>
          </a:solidFill>
          <a:ln w="38100">
            <a:solidFill>
              <a:srgbClr val="008578"/>
            </a:solidFill>
          </a:ln>
        </p:spPr>
        <p:txBody>
          <a:bodyPr/>
          <a:lstStyle>
            <a:lvl1pPr algn="ctr">
              <a:defRPr sz="1200"/>
            </a:lvl1pPr>
          </a:lstStyle>
          <a:p>
            <a:r>
              <a:rPr lang="fr-FR" dirty="0"/>
              <a:t>visuel</a:t>
            </a:r>
          </a:p>
        </p:txBody>
      </p:sp>
    </p:spTree>
    <p:extLst>
      <p:ext uri="{BB962C8B-B14F-4D97-AF65-F5344CB8AC3E}">
        <p14:creationId xmlns:p14="http://schemas.microsoft.com/office/powerpoint/2010/main" val="555233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BDA55D3-4F61-4FFF-BA77-C91B467D90D5}"/>
              </a:ext>
            </a:extLst>
          </p:cNvPr>
          <p:cNvSpPr>
            <a:spLocks noGrp="1"/>
          </p:cNvSpPr>
          <p:nvPr>
            <p:ph type="title"/>
          </p:nvPr>
        </p:nvSpPr>
        <p:spPr>
          <a:xfrm>
            <a:off x="427055" y="677041"/>
            <a:ext cx="11300146" cy="701731"/>
          </a:xfrm>
          <a:prstGeom prst="rect">
            <a:avLst/>
          </a:prstGeom>
        </p:spPr>
        <p:txBody>
          <a:bodyPr vert="horz" wrap="square" lIns="0" tIns="45720" rIns="0" bIns="45720" rtlCol="0" anchor="ctr">
            <a:spAutoFit/>
          </a:bodyPr>
          <a:lstStyle/>
          <a:p>
            <a:r>
              <a:rPr lang="fr-FR" dirty="0"/>
              <a:t>Modifiez le style du titre</a:t>
            </a:r>
          </a:p>
        </p:txBody>
      </p:sp>
      <p:sp>
        <p:nvSpPr>
          <p:cNvPr id="3" name="Espace réservé du texte 2">
            <a:extLst>
              <a:ext uri="{FF2B5EF4-FFF2-40B4-BE49-F238E27FC236}">
                <a16:creationId xmlns:a16="http://schemas.microsoft.com/office/drawing/2014/main" id="{8FDE643B-FB75-4820-8F1F-F3C7B45325ED}"/>
              </a:ext>
            </a:extLst>
          </p:cNvPr>
          <p:cNvSpPr>
            <a:spLocks noGrp="1"/>
          </p:cNvSpPr>
          <p:nvPr>
            <p:ph type="body" idx="1"/>
          </p:nvPr>
        </p:nvSpPr>
        <p:spPr>
          <a:xfrm>
            <a:off x="427055" y="1825625"/>
            <a:ext cx="11300146" cy="1844608"/>
          </a:xfrm>
          <a:prstGeom prst="rect">
            <a:avLst/>
          </a:prstGeom>
        </p:spPr>
        <p:txBody>
          <a:bodyPr vert="horz" wrap="square" lIns="0" tIns="45720" rIns="0" bIns="45720" rtlCol="0">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FC48694-AB03-43A6-9C44-7AFB6688FF2E}"/>
              </a:ext>
            </a:extLst>
          </p:cNvPr>
          <p:cNvSpPr>
            <a:spLocks noGrp="1"/>
          </p:cNvSpPr>
          <p:nvPr>
            <p:ph type="dt" sz="half" idx="2"/>
          </p:nvPr>
        </p:nvSpPr>
        <p:spPr>
          <a:xfrm>
            <a:off x="6619568" y="6297358"/>
            <a:ext cx="951271" cy="365125"/>
          </a:xfrm>
          <a:prstGeom prst="rect">
            <a:avLst/>
          </a:prstGeom>
        </p:spPr>
        <p:txBody>
          <a:bodyPr vert="horz" lIns="91440" tIns="45720" rIns="91440" bIns="45720" rtlCol="0" anchor="ctr"/>
          <a:lstStyle>
            <a:lvl1pPr algn="l">
              <a:defRPr sz="900">
                <a:solidFill>
                  <a:srgbClr val="C8102E"/>
                </a:solidFill>
              </a:defRPr>
            </a:lvl1pPr>
          </a:lstStyle>
          <a:p>
            <a:fld id="{3070DDA7-15A7-458D-B8D7-DEF94F5340A6}" type="datetime1">
              <a:rPr lang="fr-FR" smtClean="0"/>
              <a:t>21/04/2023</a:t>
            </a:fld>
            <a:endParaRPr lang="fr-FR" dirty="0"/>
          </a:p>
        </p:txBody>
      </p:sp>
      <p:sp>
        <p:nvSpPr>
          <p:cNvPr id="5" name="Espace réservé du pied de page 4">
            <a:extLst>
              <a:ext uri="{FF2B5EF4-FFF2-40B4-BE49-F238E27FC236}">
                <a16:creationId xmlns:a16="http://schemas.microsoft.com/office/drawing/2014/main" id="{D5C5ECBC-5F6B-46EB-88BB-163880C466B0}"/>
              </a:ext>
            </a:extLst>
          </p:cNvPr>
          <p:cNvSpPr>
            <a:spLocks noGrp="1"/>
          </p:cNvSpPr>
          <p:nvPr>
            <p:ph type="ftr" sz="quarter" idx="3"/>
          </p:nvPr>
        </p:nvSpPr>
        <p:spPr>
          <a:xfrm>
            <a:off x="2504768" y="6297358"/>
            <a:ext cx="4114800" cy="365125"/>
          </a:xfrm>
          <a:prstGeom prst="rect">
            <a:avLst/>
          </a:prstGeom>
        </p:spPr>
        <p:txBody>
          <a:bodyPr vert="horz" lIns="91440" tIns="45720" rIns="91440" bIns="45720" rtlCol="0" anchor="ctr"/>
          <a:lstStyle>
            <a:lvl1pPr algn="l">
              <a:defRPr sz="900">
                <a:solidFill>
                  <a:srgbClr val="C8102E"/>
                </a:solidFill>
              </a:defRPr>
            </a:lvl1pPr>
          </a:lstStyle>
          <a:p>
            <a:endParaRPr lang="fr-FR" dirty="0"/>
          </a:p>
        </p:txBody>
      </p:sp>
      <p:sp>
        <p:nvSpPr>
          <p:cNvPr id="6" name="Espace réservé du numéro de diapositive 5">
            <a:extLst>
              <a:ext uri="{FF2B5EF4-FFF2-40B4-BE49-F238E27FC236}">
                <a16:creationId xmlns:a16="http://schemas.microsoft.com/office/drawing/2014/main" id="{DD0C7422-0587-4E73-A827-0ACFA5FEA869}"/>
              </a:ext>
            </a:extLst>
          </p:cNvPr>
          <p:cNvSpPr>
            <a:spLocks noGrp="1"/>
          </p:cNvSpPr>
          <p:nvPr>
            <p:ph type="sldNum" sz="quarter" idx="4"/>
          </p:nvPr>
        </p:nvSpPr>
        <p:spPr>
          <a:xfrm>
            <a:off x="11125028" y="6297358"/>
            <a:ext cx="602173" cy="365125"/>
          </a:xfrm>
          <a:prstGeom prst="rect">
            <a:avLst/>
          </a:prstGeom>
        </p:spPr>
        <p:txBody>
          <a:bodyPr vert="horz" lIns="91440" tIns="45720" rIns="0" bIns="45720" rtlCol="0" anchor="ctr"/>
          <a:lstStyle>
            <a:lvl1pPr algn="r">
              <a:defRPr sz="900">
                <a:solidFill>
                  <a:srgbClr val="C8102E"/>
                </a:solidFill>
              </a:defRPr>
            </a:lvl1pPr>
          </a:lstStyle>
          <a:p>
            <a:fld id="{47D7BBA1-C421-4F64-A0AB-108C70792877}" type="slidenum">
              <a:rPr lang="fr-FR" smtClean="0"/>
              <a:pPr/>
              <a:t>‹#›</a:t>
            </a:fld>
            <a:endParaRPr lang="fr-FR" dirty="0"/>
          </a:p>
        </p:txBody>
      </p:sp>
      <p:pic>
        <p:nvPicPr>
          <p:cNvPr id="8" name="Image 7">
            <a:extLst>
              <a:ext uri="{FF2B5EF4-FFF2-40B4-BE49-F238E27FC236}">
                <a16:creationId xmlns:a16="http://schemas.microsoft.com/office/drawing/2014/main" id="{C5A97A58-B720-4FEE-8AFB-690AB109DFF5}"/>
              </a:ext>
            </a:extLst>
          </p:cNvPr>
          <p:cNvPicPr>
            <a:picLocks noChangeAspect="1"/>
          </p:cNvPicPr>
          <p:nvPr userDrawn="1"/>
        </p:nvPicPr>
        <p:blipFill>
          <a:blip r:embed="rId27">
            <a:extLst>
              <a:ext uri="{28A0092B-C50C-407E-A947-70E740481C1C}">
                <a14:useLocalDpi xmlns:a14="http://schemas.microsoft.com/office/drawing/2010/main" val="0"/>
              </a:ext>
            </a:extLst>
          </a:blip>
          <a:stretch>
            <a:fillRect/>
          </a:stretch>
        </p:blipFill>
        <p:spPr>
          <a:xfrm>
            <a:off x="427055" y="6307698"/>
            <a:ext cx="1805567" cy="331536"/>
          </a:xfrm>
          <a:prstGeom prst="rect">
            <a:avLst/>
          </a:prstGeom>
        </p:spPr>
      </p:pic>
    </p:spTree>
    <p:extLst>
      <p:ext uri="{BB962C8B-B14F-4D97-AF65-F5344CB8AC3E}">
        <p14:creationId xmlns:p14="http://schemas.microsoft.com/office/powerpoint/2010/main" val="3093992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B93D8A-0E20-D28D-A665-17A24184E961}"/>
              </a:ext>
            </a:extLst>
          </p:cNvPr>
          <p:cNvSpPr/>
          <p:nvPr/>
        </p:nvSpPr>
        <p:spPr>
          <a:xfrm>
            <a:off x="0" y="100668"/>
            <a:ext cx="12192000" cy="96473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a:extLst>
              <a:ext uri="{FF2B5EF4-FFF2-40B4-BE49-F238E27FC236}">
                <a16:creationId xmlns:a16="http://schemas.microsoft.com/office/drawing/2014/main" id="{A50B1436-092E-445D-B612-23B3700EB7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46831" y="6430935"/>
            <a:ext cx="1777582" cy="326397"/>
          </a:xfrm>
          <a:prstGeom prst="rect">
            <a:avLst/>
          </a:prstGeom>
          <a:noFill/>
        </p:spPr>
      </p:pic>
      <p:pic>
        <p:nvPicPr>
          <p:cNvPr id="10" name="Image 9">
            <a:extLst>
              <a:ext uri="{FF2B5EF4-FFF2-40B4-BE49-F238E27FC236}">
                <a16:creationId xmlns:a16="http://schemas.microsoft.com/office/drawing/2014/main" id="{A875CE96-1136-40CB-9A8E-CFEF781663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1214" y="320470"/>
            <a:ext cx="1364684" cy="441057"/>
          </a:xfrm>
          <a:prstGeom prst="rect">
            <a:avLst/>
          </a:prstGeom>
          <a:solidFill>
            <a:schemeClr val="bg1"/>
          </a:solidFill>
        </p:spPr>
      </p:pic>
      <p:sp>
        <p:nvSpPr>
          <p:cNvPr id="8" name="Rectangle : coins arrondis 7">
            <a:extLst>
              <a:ext uri="{FF2B5EF4-FFF2-40B4-BE49-F238E27FC236}">
                <a16:creationId xmlns:a16="http://schemas.microsoft.com/office/drawing/2014/main" id="{7A257419-6C17-8F12-0206-05CEDC419DAB}"/>
              </a:ext>
            </a:extLst>
          </p:cNvPr>
          <p:cNvSpPr/>
          <p:nvPr/>
        </p:nvSpPr>
        <p:spPr>
          <a:xfrm>
            <a:off x="3263823" y="142522"/>
            <a:ext cx="8424507" cy="79695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bg1"/>
                </a:solidFill>
                <a:latin typeface="Aharoni" panose="02010803020104030203" pitchFamily="2" charset="-79"/>
                <a:cs typeface="Aharoni" panose="02010803020104030203" pitchFamily="2" charset="-79"/>
              </a:rPr>
              <a:t>L’équipe</a:t>
            </a:r>
            <a:r>
              <a:rPr lang="en-US" sz="1600" b="1" dirty="0">
                <a:solidFill>
                  <a:schemeClr val="bg1"/>
                </a:solidFill>
                <a:latin typeface="Aharoni" panose="02010803020104030203" pitchFamily="2" charset="-79"/>
                <a:cs typeface="Aharoni" panose="02010803020104030203" pitchFamily="2" charset="-79"/>
              </a:rPr>
              <a:t> de direction de Johnson &amp; Johnson </a:t>
            </a:r>
            <a:r>
              <a:rPr lang="en-US" sz="1600" b="1" dirty="0" err="1">
                <a:solidFill>
                  <a:schemeClr val="bg1"/>
                </a:solidFill>
                <a:latin typeface="Aharoni" panose="02010803020104030203" pitchFamily="2" charset="-79"/>
                <a:cs typeface="Aharoni" panose="02010803020104030203" pitchFamily="2" charset="-79"/>
              </a:rPr>
              <a:t>en</a:t>
            </a:r>
            <a:r>
              <a:rPr lang="en-US" sz="1600" b="1" dirty="0">
                <a:solidFill>
                  <a:schemeClr val="bg1"/>
                </a:solidFill>
                <a:latin typeface="Aharoni" panose="02010803020104030203" pitchFamily="2" charset="-79"/>
                <a:cs typeface="Aharoni" panose="02010803020104030203" pitchFamily="2" charset="-79"/>
              </a:rPr>
              <a:t> France </a:t>
            </a:r>
          </a:p>
          <a:p>
            <a:pPr algn="ctr"/>
            <a:r>
              <a:rPr lang="en-US" sz="1600" b="1" dirty="0" err="1">
                <a:solidFill>
                  <a:schemeClr val="bg1"/>
                </a:solidFill>
                <a:latin typeface="Aharoni" panose="02010803020104030203" pitchFamily="2" charset="-79"/>
                <a:cs typeface="Aharoni" panose="02010803020104030203" pitchFamily="2" charset="-79"/>
              </a:rPr>
              <a:t>engagée</a:t>
            </a:r>
            <a:r>
              <a:rPr lang="en-US" sz="1600" b="1" dirty="0">
                <a:solidFill>
                  <a:schemeClr val="bg1"/>
                </a:solidFill>
                <a:latin typeface="Aharoni" panose="02010803020104030203" pitchFamily="2" charset="-79"/>
                <a:cs typeface="Aharoni" panose="02010803020104030203" pitchFamily="2" charset="-79"/>
              </a:rPr>
              <a:t> </a:t>
            </a:r>
            <a:r>
              <a:rPr lang="en-US" sz="1600" b="1" dirty="0" err="1">
                <a:solidFill>
                  <a:schemeClr val="bg1"/>
                </a:solidFill>
                <a:latin typeface="Aharoni" panose="02010803020104030203" pitchFamily="2" charset="-79"/>
                <a:cs typeface="Aharoni" panose="02010803020104030203" pitchFamily="2" charset="-79"/>
              </a:rPr>
              <a:t>en</a:t>
            </a:r>
            <a:r>
              <a:rPr lang="en-US" sz="1600" b="1" dirty="0">
                <a:solidFill>
                  <a:schemeClr val="bg1"/>
                </a:solidFill>
                <a:latin typeface="Aharoni" panose="02010803020104030203" pitchFamily="2" charset="-79"/>
                <a:cs typeface="Aharoni" panose="02010803020104030203" pitchFamily="2" charset="-79"/>
              </a:rPr>
              <a:t> </a:t>
            </a:r>
            <a:r>
              <a:rPr lang="en-US" sz="1600" b="1" dirty="0" err="1">
                <a:solidFill>
                  <a:schemeClr val="bg1"/>
                </a:solidFill>
                <a:latin typeface="Aharoni" panose="02010803020104030203" pitchFamily="2" charset="-79"/>
                <a:cs typeface="Aharoni" panose="02010803020104030203" pitchFamily="2" charset="-79"/>
              </a:rPr>
              <a:t>faveur</a:t>
            </a:r>
            <a:r>
              <a:rPr lang="en-US" sz="1600" b="1" dirty="0">
                <a:solidFill>
                  <a:schemeClr val="bg1"/>
                </a:solidFill>
                <a:latin typeface="Aharoni" panose="02010803020104030203" pitchFamily="2" charset="-79"/>
                <a:cs typeface="Aharoni" panose="02010803020104030203" pitchFamily="2" charset="-79"/>
              </a:rPr>
              <a:t> de </a:t>
            </a:r>
            <a:r>
              <a:rPr lang="en-US" sz="1600" b="1" dirty="0" err="1">
                <a:solidFill>
                  <a:schemeClr val="bg1"/>
                </a:solidFill>
                <a:latin typeface="Aharoni" panose="02010803020104030203" pitchFamily="2" charset="-79"/>
                <a:cs typeface="Aharoni" panose="02010803020104030203" pitchFamily="2" charset="-79"/>
              </a:rPr>
              <a:t>l’inclusion</a:t>
            </a:r>
            <a:r>
              <a:rPr lang="en-US" sz="1600" b="1" dirty="0">
                <a:solidFill>
                  <a:schemeClr val="bg1"/>
                </a:solidFill>
                <a:latin typeface="Aharoni" panose="02010803020104030203" pitchFamily="2" charset="-79"/>
                <a:cs typeface="Aharoni" panose="02010803020104030203" pitchFamily="2" charset="-79"/>
              </a:rPr>
              <a:t> du handicap dans </a:t>
            </a:r>
            <a:r>
              <a:rPr lang="en-US" sz="1600" b="1" dirty="0" err="1">
                <a:solidFill>
                  <a:schemeClr val="bg1"/>
                </a:solidFill>
                <a:latin typeface="Aharoni" panose="02010803020104030203" pitchFamily="2" charset="-79"/>
                <a:cs typeface="Aharoni" panose="02010803020104030203" pitchFamily="2" charset="-79"/>
              </a:rPr>
              <a:t>notre</a:t>
            </a:r>
            <a:r>
              <a:rPr lang="en-US" sz="1600" b="1" dirty="0">
                <a:solidFill>
                  <a:schemeClr val="bg1"/>
                </a:solidFill>
                <a:latin typeface="Aharoni" panose="02010803020104030203" pitchFamily="2" charset="-79"/>
                <a:cs typeface="Aharoni" panose="02010803020104030203" pitchFamily="2" charset="-79"/>
              </a:rPr>
              <a:t> </a:t>
            </a:r>
            <a:r>
              <a:rPr lang="en-US" sz="1600" b="1" dirty="0" err="1">
                <a:solidFill>
                  <a:schemeClr val="bg1"/>
                </a:solidFill>
                <a:latin typeface="Aharoni" panose="02010803020104030203" pitchFamily="2" charset="-79"/>
                <a:cs typeface="Aharoni" panose="02010803020104030203" pitchFamily="2" charset="-79"/>
              </a:rPr>
              <a:t>entreprise</a:t>
            </a:r>
            <a:r>
              <a:rPr lang="en-US" sz="1600" b="1" dirty="0">
                <a:solidFill>
                  <a:schemeClr val="bg1"/>
                </a:solidFill>
                <a:latin typeface="Aharoni" panose="02010803020104030203" pitchFamily="2" charset="-79"/>
                <a:cs typeface="Aharoni" panose="02010803020104030203" pitchFamily="2" charset="-79"/>
              </a:rPr>
              <a:t>.</a:t>
            </a:r>
          </a:p>
        </p:txBody>
      </p:sp>
      <p:pic>
        <p:nvPicPr>
          <p:cNvPr id="14" name="Image 13">
            <a:extLst>
              <a:ext uri="{FF2B5EF4-FFF2-40B4-BE49-F238E27FC236}">
                <a16:creationId xmlns:a16="http://schemas.microsoft.com/office/drawing/2014/main" id="{9704A24B-CFA7-D25D-B52F-0F00F41C2D78}"/>
              </a:ext>
            </a:extLst>
          </p:cNvPr>
          <p:cNvPicPr>
            <a:picLocks noChangeAspect="1"/>
          </p:cNvPicPr>
          <p:nvPr/>
        </p:nvPicPr>
        <p:blipFill>
          <a:blip r:embed="rId4"/>
          <a:stretch>
            <a:fillRect/>
          </a:stretch>
        </p:blipFill>
        <p:spPr>
          <a:xfrm>
            <a:off x="1503427" y="1747673"/>
            <a:ext cx="1428751" cy="1428751"/>
          </a:xfrm>
          <a:prstGeom prst="rect">
            <a:avLst/>
          </a:prstGeom>
          <a:ln>
            <a:noFill/>
          </a:ln>
          <a:effectLst>
            <a:outerShdw blurRad="292100" dist="139700" dir="2700000" algn="tl" rotWithShape="0">
              <a:srgbClr val="333333">
                <a:alpha val="65000"/>
              </a:srgbClr>
            </a:outerShdw>
          </a:effectLst>
        </p:spPr>
      </p:pic>
      <p:pic>
        <p:nvPicPr>
          <p:cNvPr id="16" name="Image 15">
            <a:extLst>
              <a:ext uri="{FF2B5EF4-FFF2-40B4-BE49-F238E27FC236}">
                <a16:creationId xmlns:a16="http://schemas.microsoft.com/office/drawing/2014/main" id="{70E74537-BF68-6E01-8F69-148CB452E0F2}"/>
              </a:ext>
            </a:extLst>
          </p:cNvPr>
          <p:cNvPicPr>
            <a:picLocks noChangeAspect="1"/>
          </p:cNvPicPr>
          <p:nvPr/>
        </p:nvPicPr>
        <p:blipFill>
          <a:blip r:embed="rId5"/>
          <a:stretch>
            <a:fillRect/>
          </a:stretch>
        </p:blipFill>
        <p:spPr>
          <a:xfrm>
            <a:off x="1478984" y="4334455"/>
            <a:ext cx="1428750" cy="1434487"/>
          </a:xfrm>
          <a:prstGeom prst="rect">
            <a:avLst/>
          </a:prstGeom>
          <a:ln>
            <a:noFill/>
          </a:ln>
          <a:effectLst>
            <a:outerShdw blurRad="292100" dist="139700" dir="2700000" algn="tl" rotWithShape="0">
              <a:srgbClr val="333333">
                <a:alpha val="65000"/>
              </a:srgbClr>
            </a:outerShdw>
          </a:effectLst>
        </p:spPr>
      </p:pic>
      <p:pic>
        <p:nvPicPr>
          <p:cNvPr id="21" name="Image 20">
            <a:extLst>
              <a:ext uri="{FF2B5EF4-FFF2-40B4-BE49-F238E27FC236}">
                <a16:creationId xmlns:a16="http://schemas.microsoft.com/office/drawing/2014/main" id="{E0E7DFEC-3E14-5611-69BF-D97592280A13}"/>
              </a:ext>
            </a:extLst>
          </p:cNvPr>
          <p:cNvPicPr>
            <a:picLocks noChangeAspect="1"/>
          </p:cNvPicPr>
          <p:nvPr/>
        </p:nvPicPr>
        <p:blipFill>
          <a:blip r:embed="rId6"/>
          <a:stretch>
            <a:fillRect/>
          </a:stretch>
        </p:blipFill>
        <p:spPr>
          <a:xfrm>
            <a:off x="7364386" y="2844702"/>
            <a:ext cx="1428750" cy="1434488"/>
          </a:xfrm>
          <a:prstGeom prst="rect">
            <a:avLst/>
          </a:prstGeom>
          <a:ln>
            <a:noFill/>
          </a:ln>
          <a:effectLst>
            <a:outerShdw blurRad="292100" dist="139700" dir="2700000" algn="tl" rotWithShape="0">
              <a:srgbClr val="333333">
                <a:alpha val="65000"/>
              </a:srgbClr>
            </a:outerShdw>
          </a:effectLst>
        </p:spPr>
      </p:pic>
      <p:sp>
        <p:nvSpPr>
          <p:cNvPr id="23" name="ZoneTexte 22">
            <a:extLst>
              <a:ext uri="{FF2B5EF4-FFF2-40B4-BE49-F238E27FC236}">
                <a16:creationId xmlns:a16="http://schemas.microsoft.com/office/drawing/2014/main" id="{1181B8DC-2EDF-D4DB-2471-6DFF90E4A1A5}"/>
              </a:ext>
            </a:extLst>
          </p:cNvPr>
          <p:cNvSpPr txBox="1"/>
          <p:nvPr/>
        </p:nvSpPr>
        <p:spPr>
          <a:xfrm>
            <a:off x="3009109" y="1943065"/>
            <a:ext cx="2586270" cy="1107996"/>
          </a:xfrm>
          <a:prstGeom prst="rect">
            <a:avLst/>
          </a:prstGeom>
          <a:noFill/>
        </p:spPr>
        <p:txBody>
          <a:bodyPr wrap="square" rtlCol="0">
            <a:spAutoFit/>
          </a:bodyPr>
          <a:lstStyle>
            <a:defPPr>
              <a:defRPr lang="fr-FR"/>
            </a:defPPr>
            <a:lvl1pPr algn="ctr">
              <a:defRPr sz="1400" i="1">
                <a:solidFill>
                  <a:schemeClr val="bg1"/>
                </a:solidFill>
                <a:effectLst/>
                <a:latin typeface="Calibri" panose="020F0502020204030204" pitchFamily="34" charset="0"/>
                <a:ea typeface="Calibri" panose="020F0502020204030204" pitchFamily="34" charset="0"/>
              </a:defRPr>
            </a:lvl1pPr>
          </a:lstStyle>
          <a:p>
            <a:r>
              <a:rPr lang="fr-FR" sz="1100" b="1" dirty="0">
                <a:solidFill>
                  <a:schemeClr val="tx1"/>
                </a:solidFill>
              </a:rPr>
              <a:t>« Parce que chez Janssen nous sommes convaincus qu’une organisation inclusive et diverse est une force pour avancer demain, nous nous engageons activement pour que le handicap ne soit plus vu comme un handicap. »</a:t>
            </a:r>
          </a:p>
        </p:txBody>
      </p:sp>
      <p:sp>
        <p:nvSpPr>
          <p:cNvPr id="24" name="ZoneTexte 23">
            <a:extLst>
              <a:ext uri="{FF2B5EF4-FFF2-40B4-BE49-F238E27FC236}">
                <a16:creationId xmlns:a16="http://schemas.microsoft.com/office/drawing/2014/main" id="{A8A42AAC-4648-7B49-E37F-84D261BAEA6C}"/>
              </a:ext>
            </a:extLst>
          </p:cNvPr>
          <p:cNvSpPr txBox="1"/>
          <p:nvPr/>
        </p:nvSpPr>
        <p:spPr>
          <a:xfrm>
            <a:off x="-2255" y="1984994"/>
            <a:ext cx="1428751" cy="954107"/>
          </a:xfrm>
          <a:prstGeom prst="rect">
            <a:avLst/>
          </a:prstGeom>
          <a:noFill/>
        </p:spPr>
        <p:txBody>
          <a:bodyPr wrap="square" rtlCol="0">
            <a:spAutoFit/>
          </a:bodyPr>
          <a:lstStyle/>
          <a:p>
            <a:pPr algn="r"/>
            <a:r>
              <a:rPr lang="en-US" sz="1200" b="1" dirty="0">
                <a:solidFill>
                  <a:srgbClr val="D51900"/>
                </a:solidFill>
                <a:latin typeface="Calibri" panose="020F0502020204030204" pitchFamily="34" charset="0"/>
                <a:cs typeface="Calibri" panose="020F0502020204030204" pitchFamily="34" charset="0"/>
              </a:rPr>
              <a:t>Delphine</a:t>
            </a:r>
          </a:p>
          <a:p>
            <a:pPr algn="r"/>
            <a:r>
              <a:rPr lang="en-US" sz="1200" b="1" dirty="0">
                <a:solidFill>
                  <a:srgbClr val="D51900"/>
                </a:solidFill>
                <a:latin typeface="Calibri" panose="020F0502020204030204" pitchFamily="34" charset="0"/>
                <a:cs typeface="Calibri" panose="020F0502020204030204" pitchFamily="34" charset="0"/>
              </a:rPr>
              <a:t>AGUILERA CARON</a:t>
            </a:r>
          </a:p>
          <a:p>
            <a:pPr algn="r"/>
            <a:endParaRPr lang="en-US" sz="1200" b="1" dirty="0"/>
          </a:p>
          <a:p>
            <a:pPr algn="r"/>
            <a:r>
              <a:rPr lang="en-US" sz="1000" dirty="0" err="1"/>
              <a:t>Présidente</a:t>
            </a:r>
            <a:endParaRPr lang="en-US" sz="1000" dirty="0"/>
          </a:p>
          <a:p>
            <a:pPr algn="r"/>
            <a:r>
              <a:rPr lang="en-US" sz="1000" dirty="0"/>
              <a:t>Janssen France</a:t>
            </a:r>
          </a:p>
        </p:txBody>
      </p:sp>
      <p:sp>
        <p:nvSpPr>
          <p:cNvPr id="25" name="ZoneTexte 24">
            <a:extLst>
              <a:ext uri="{FF2B5EF4-FFF2-40B4-BE49-F238E27FC236}">
                <a16:creationId xmlns:a16="http://schemas.microsoft.com/office/drawing/2014/main" id="{065E3EB0-3CFA-AC3A-CE9E-55523DAF85D6}"/>
              </a:ext>
            </a:extLst>
          </p:cNvPr>
          <p:cNvSpPr txBox="1"/>
          <p:nvPr/>
        </p:nvSpPr>
        <p:spPr>
          <a:xfrm>
            <a:off x="-26697" y="4555875"/>
            <a:ext cx="1428750" cy="1107996"/>
          </a:xfrm>
          <a:prstGeom prst="rect">
            <a:avLst/>
          </a:prstGeom>
          <a:noFill/>
        </p:spPr>
        <p:txBody>
          <a:bodyPr wrap="square" rtlCol="0">
            <a:spAutoFit/>
          </a:bodyPr>
          <a:lstStyle/>
          <a:p>
            <a:pPr algn="r"/>
            <a:r>
              <a:rPr lang="en-US" sz="1200" b="1" dirty="0">
                <a:solidFill>
                  <a:srgbClr val="D51900"/>
                </a:solidFill>
                <a:latin typeface="Calibri" panose="020F0502020204030204" pitchFamily="34" charset="0"/>
                <a:cs typeface="Calibri" panose="020F0502020204030204" pitchFamily="34" charset="0"/>
              </a:rPr>
              <a:t>François</a:t>
            </a:r>
          </a:p>
          <a:p>
            <a:pPr algn="r"/>
            <a:r>
              <a:rPr lang="en-US" sz="1200" b="1" dirty="0">
                <a:solidFill>
                  <a:srgbClr val="D51900"/>
                </a:solidFill>
                <a:latin typeface="Calibri" panose="020F0502020204030204" pitchFamily="34" charset="0"/>
                <a:cs typeface="Calibri" panose="020F0502020204030204" pitchFamily="34" charset="0"/>
              </a:rPr>
              <a:t>GAUDEMET</a:t>
            </a:r>
          </a:p>
          <a:p>
            <a:pPr algn="r"/>
            <a:endParaRPr lang="en-US" sz="1200" b="1" dirty="0"/>
          </a:p>
          <a:p>
            <a:pPr algn="r"/>
            <a:r>
              <a:rPr lang="en-US" sz="1000" dirty="0" err="1"/>
              <a:t>Président</a:t>
            </a:r>
            <a:endParaRPr lang="en-US" sz="1000" dirty="0"/>
          </a:p>
          <a:p>
            <a:pPr algn="r"/>
            <a:r>
              <a:rPr lang="en-US" sz="1000" dirty="0"/>
              <a:t>Johnson &amp; Johnson MedTech</a:t>
            </a:r>
          </a:p>
        </p:txBody>
      </p:sp>
      <p:sp>
        <p:nvSpPr>
          <p:cNvPr id="28" name="ZoneTexte 27">
            <a:extLst>
              <a:ext uri="{FF2B5EF4-FFF2-40B4-BE49-F238E27FC236}">
                <a16:creationId xmlns:a16="http://schemas.microsoft.com/office/drawing/2014/main" id="{E78DD5D7-D034-F9BC-7792-D5DCAE11AE2D}"/>
              </a:ext>
            </a:extLst>
          </p:cNvPr>
          <p:cNvSpPr txBox="1"/>
          <p:nvPr/>
        </p:nvSpPr>
        <p:spPr>
          <a:xfrm>
            <a:off x="2962641" y="4279190"/>
            <a:ext cx="2896064" cy="1615827"/>
          </a:xfrm>
          <a:prstGeom prst="rect">
            <a:avLst/>
          </a:prstGeom>
          <a:noFill/>
        </p:spPr>
        <p:txBody>
          <a:bodyPr wrap="square" rtlCol="0">
            <a:spAutoFit/>
          </a:bodyPr>
          <a:lstStyle>
            <a:defPPr>
              <a:defRPr lang="fr-FR"/>
            </a:defPPr>
            <a:lvl1pPr algn="ctr">
              <a:defRPr sz="1100" b="1" i="1">
                <a:effectLst/>
                <a:latin typeface="Calibri" panose="020F0502020204030204" pitchFamily="34" charset="0"/>
                <a:ea typeface="Calibri" panose="020F0502020204030204" pitchFamily="34" charset="0"/>
              </a:defRPr>
            </a:lvl1pPr>
          </a:lstStyle>
          <a:p>
            <a:r>
              <a:rPr lang="fr-FR" dirty="0"/>
              <a:t>« Chaque personne en situation de handicap a sa propre histoire et des talents qui lui sont intimement liés. Ensemble, favorisons une culture inclusive qui permette à chacun d’être soi-même sans concession. Cultivons la diversité, la créativité, l’empathie et un environnement propice au développement de leur plein potentiel et de l’expression de leurs nombreux talents pour le bénéfice de tous ! »</a:t>
            </a:r>
          </a:p>
        </p:txBody>
      </p:sp>
      <p:sp>
        <p:nvSpPr>
          <p:cNvPr id="29" name="ZoneTexte 28">
            <a:extLst>
              <a:ext uri="{FF2B5EF4-FFF2-40B4-BE49-F238E27FC236}">
                <a16:creationId xmlns:a16="http://schemas.microsoft.com/office/drawing/2014/main" id="{0DA2A51D-C3D9-DE27-E8AA-4C9FB72E3471}"/>
              </a:ext>
            </a:extLst>
          </p:cNvPr>
          <p:cNvSpPr txBox="1"/>
          <p:nvPr/>
        </p:nvSpPr>
        <p:spPr>
          <a:xfrm>
            <a:off x="5858705" y="2976477"/>
            <a:ext cx="1428750" cy="1107996"/>
          </a:xfrm>
          <a:prstGeom prst="rect">
            <a:avLst/>
          </a:prstGeom>
          <a:noFill/>
        </p:spPr>
        <p:txBody>
          <a:bodyPr wrap="square" rtlCol="0">
            <a:spAutoFit/>
          </a:bodyPr>
          <a:lstStyle/>
          <a:p>
            <a:pPr algn="r"/>
            <a:r>
              <a:rPr lang="en-US" sz="1200" b="1" dirty="0">
                <a:solidFill>
                  <a:srgbClr val="D51900"/>
                </a:solidFill>
                <a:latin typeface="Calibri" panose="020F0502020204030204" pitchFamily="34" charset="0"/>
                <a:cs typeface="Calibri" panose="020F0502020204030204" pitchFamily="34" charset="0"/>
              </a:rPr>
              <a:t>Erwan</a:t>
            </a:r>
          </a:p>
          <a:p>
            <a:pPr algn="r"/>
            <a:r>
              <a:rPr lang="en-US" sz="1200" b="1" dirty="0">
                <a:solidFill>
                  <a:srgbClr val="D51900"/>
                </a:solidFill>
                <a:latin typeface="Calibri" panose="020F0502020204030204" pitchFamily="34" charset="0"/>
                <a:cs typeface="Calibri" panose="020F0502020204030204" pitchFamily="34" charset="0"/>
              </a:rPr>
              <a:t>LE TALLEC</a:t>
            </a:r>
          </a:p>
          <a:p>
            <a:pPr algn="r"/>
            <a:endParaRPr lang="en-US" sz="1200" b="1" dirty="0"/>
          </a:p>
          <a:p>
            <a:pPr algn="r"/>
            <a:r>
              <a:rPr lang="en-US" sz="1000" dirty="0"/>
              <a:t>Directeur des </a:t>
            </a:r>
            <a:r>
              <a:rPr lang="en-US" sz="1000" dirty="0" err="1"/>
              <a:t>Ressources</a:t>
            </a:r>
            <a:r>
              <a:rPr lang="en-US" sz="1000" dirty="0"/>
              <a:t> </a:t>
            </a:r>
            <a:r>
              <a:rPr lang="en-US" sz="1000" dirty="0" err="1"/>
              <a:t>Humaines</a:t>
            </a:r>
            <a:endParaRPr lang="en-US" sz="1000" dirty="0"/>
          </a:p>
        </p:txBody>
      </p:sp>
      <p:sp>
        <p:nvSpPr>
          <p:cNvPr id="30" name="ZoneTexte 29">
            <a:extLst>
              <a:ext uri="{FF2B5EF4-FFF2-40B4-BE49-F238E27FC236}">
                <a16:creationId xmlns:a16="http://schemas.microsoft.com/office/drawing/2014/main" id="{94914F2F-3513-69C7-B54A-945F4136C684}"/>
              </a:ext>
            </a:extLst>
          </p:cNvPr>
          <p:cNvSpPr txBox="1"/>
          <p:nvPr/>
        </p:nvSpPr>
        <p:spPr>
          <a:xfrm>
            <a:off x="9035410" y="2961207"/>
            <a:ext cx="2700381" cy="1277273"/>
          </a:xfrm>
          <a:prstGeom prst="rect">
            <a:avLst/>
          </a:prstGeom>
          <a:noFill/>
        </p:spPr>
        <p:txBody>
          <a:bodyPr wrap="square" rtlCol="0">
            <a:spAutoFit/>
          </a:bodyPr>
          <a:lstStyle>
            <a:defPPr>
              <a:defRPr lang="fr-FR"/>
            </a:defPPr>
            <a:lvl1pPr algn="ctr">
              <a:defRPr sz="1100" b="1" i="1">
                <a:effectLst/>
                <a:latin typeface="Calibri" panose="020F0502020204030204" pitchFamily="34" charset="0"/>
                <a:ea typeface="Calibri" panose="020F0502020204030204" pitchFamily="34" charset="0"/>
              </a:defRPr>
            </a:lvl1pPr>
          </a:lstStyle>
          <a:p>
            <a:r>
              <a:rPr lang="fr-FR" dirty="0"/>
              <a:t>« Parce que travailler dans le secteur de la Santé nous oblige, parce que 85% des handicaps se produisent au cours de notre vie, œuvrer en faveur du handicap c’est non seulement mettre notre Credo en action mais aussi nous préparer à mieux gérer les accidents de nos vies »</a:t>
            </a:r>
          </a:p>
        </p:txBody>
      </p:sp>
    </p:spTree>
    <p:extLst>
      <p:ext uri="{BB962C8B-B14F-4D97-AF65-F5344CB8AC3E}">
        <p14:creationId xmlns:p14="http://schemas.microsoft.com/office/powerpoint/2010/main" val="3403634731"/>
      </p:ext>
    </p:extLst>
  </p:cSld>
  <p:clrMapOvr>
    <a:masterClrMapping/>
  </p:clrMapOvr>
  <mc:AlternateContent xmlns:mc="http://schemas.openxmlformats.org/markup-compatibility/2006" xmlns:p14="http://schemas.microsoft.com/office/powerpoint/2010/main">
    <mc:Choice Requires="p14">
      <p:transition spd="med" p14:dur="700" advClick="0" advTm="6000">
        <p:fade/>
      </p:transition>
    </mc:Choice>
    <mc:Fallback xmlns="">
      <p:transition spd="med" advClick="0" advTm="6000">
        <p:fade/>
      </p:transition>
    </mc:Fallback>
  </mc:AlternateContent>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ODEX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4F4F4"/>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167bf60-3da1-49db-8e67-adef2369fe15">
      <Terms xmlns="http://schemas.microsoft.com/office/infopath/2007/PartnerControls"/>
    </lcf76f155ced4ddcb4097134ff3c332f>
    <TaxCatchAll xmlns="a455cf2c-e8fd-44b8-a1ae-334cccf2c22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4FB9F42384914FA041F65269C8130F" ma:contentTypeVersion="14" ma:contentTypeDescription="Create a new document." ma:contentTypeScope="" ma:versionID="09f228c454818c25c06ec749d7252756">
  <xsd:schema xmlns:xsd="http://www.w3.org/2001/XMLSchema" xmlns:xs="http://www.w3.org/2001/XMLSchema" xmlns:p="http://schemas.microsoft.com/office/2006/metadata/properties" xmlns:ns2="5167bf60-3da1-49db-8e67-adef2369fe15" xmlns:ns3="a455cf2c-e8fd-44b8-a1ae-334cccf2c229" targetNamespace="http://schemas.microsoft.com/office/2006/metadata/properties" ma:root="true" ma:fieldsID="4d340b569b6ffe6f6ea228a31e7f1580" ns2:_="" ns3:_="">
    <xsd:import namespace="5167bf60-3da1-49db-8e67-adef2369fe15"/>
    <xsd:import namespace="a455cf2c-e8fd-44b8-a1ae-334cccf2c22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67bf60-3da1-49db-8e67-adef2369fe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e82b97c-6a8a-4995-9eb5-298aced380b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455cf2c-e8fd-44b8-a1ae-334cccf2c22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45e0730-8f99-4a26-bc5a-30c44d02132c}" ma:internalName="TaxCatchAll" ma:showField="CatchAllData" ma:web="a455cf2c-e8fd-44b8-a1ae-334cccf2c2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C63B9F-EC35-4FAC-B811-C4457D15A6BB}">
  <ds:schemaRefs>
    <ds:schemaRef ds:uri="5167bf60-3da1-49db-8e67-adef2369fe15"/>
    <ds:schemaRef ds:uri="http://schemas.microsoft.com/office/infopath/2007/PartnerControls"/>
    <ds:schemaRef ds:uri="http://purl.org/dc/terms/"/>
    <ds:schemaRef ds:uri="http://schemas.microsoft.com/office/2006/documentManagement/types"/>
    <ds:schemaRef ds:uri="a455cf2c-e8fd-44b8-a1ae-334cccf2c229"/>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4214E60B-E51E-4297-B301-C4F052E527DF}">
  <ds:schemaRefs>
    <ds:schemaRef ds:uri="http://schemas.microsoft.com/sharepoint/v3/contenttype/forms"/>
  </ds:schemaRefs>
</ds:datastoreItem>
</file>

<file path=customXml/itemProps3.xml><?xml version="1.0" encoding="utf-8"?>
<ds:datastoreItem xmlns:ds="http://schemas.openxmlformats.org/officeDocument/2006/customXml" ds:itemID="{2A702DEB-C166-4DF6-997C-B0E264B96D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67bf60-3da1-49db-8e67-adef2369fe15"/>
    <ds:schemaRef ds:uri="a455cf2c-e8fd-44b8-a1ae-334cccf2c2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25</TotalTime>
  <Words>197</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Aharoni</vt:lpstr>
      <vt:lpstr>Arial</vt:lpstr>
      <vt:lpstr>Arial Black</vt:lpstr>
      <vt:lpstr>Calibri</vt:lpstr>
      <vt:lpstr>1_Thème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Huber, Véronique [JACFR]</dc:creator>
  <cp:lastModifiedBy>Langlois, Angelique [JRDFR]</cp:lastModifiedBy>
  <cp:revision>2</cp:revision>
  <dcterms:created xsi:type="dcterms:W3CDTF">2022-10-25T21:14:11Z</dcterms:created>
  <dcterms:modified xsi:type="dcterms:W3CDTF">2023-04-21T09:04:12Z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0x010100D74FB9F42384914FA041F65269C8130F</vt:lpwstr>
  </property>
  <property fmtid="{D5CDD505-2E9C-101B-9397-08002B2CF9AE}" pid="3" name="MediaServiceImageTags">
    <vt:lpwstr/>
  </property>
</Properties>
</file>